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50" r:id="rId2"/>
    <p:sldId id="674" r:id="rId3"/>
    <p:sldId id="661" r:id="rId4"/>
    <p:sldId id="678" r:id="rId5"/>
    <p:sldId id="679" r:id="rId6"/>
    <p:sldId id="680" r:id="rId7"/>
    <p:sldId id="681" r:id="rId8"/>
    <p:sldId id="682" r:id="rId9"/>
    <p:sldId id="683" r:id="rId10"/>
    <p:sldId id="684" r:id="rId11"/>
    <p:sldId id="685" r:id="rId12"/>
    <p:sldId id="687" r:id="rId13"/>
    <p:sldId id="688" r:id="rId14"/>
    <p:sldId id="686" r:id="rId15"/>
  </p:sldIdLst>
  <p:sldSz cx="9906000" cy="6858000" type="A4"/>
  <p:notesSz cx="6797675"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307A"/>
    <a:srgbClr val="4A43AB"/>
    <a:srgbClr val="F3F6FB"/>
    <a:srgbClr val="F6F8FC"/>
    <a:srgbClr val="E6ED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94660"/>
  </p:normalViewPr>
  <p:slideViewPr>
    <p:cSldViewPr>
      <p:cViewPr>
        <p:scale>
          <a:sx n="90" d="100"/>
          <a:sy n="90" d="100"/>
        </p:scale>
        <p:origin x="-2112" y="-552"/>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3633"/>
          </a:xfrm>
          <a:prstGeom prst="rect">
            <a:avLst/>
          </a:prstGeom>
        </p:spPr>
        <p:txBody>
          <a:bodyPr vert="horz" lIns="90846" tIns="45423" rIns="90846" bIns="45423" rtlCol="0"/>
          <a:lstStyle>
            <a:lvl1pPr algn="l">
              <a:defRPr sz="1200"/>
            </a:lvl1pPr>
          </a:lstStyle>
          <a:p>
            <a:endParaRPr lang="ru-RU"/>
          </a:p>
        </p:txBody>
      </p:sp>
      <p:sp>
        <p:nvSpPr>
          <p:cNvPr id="3" name="Дата 2"/>
          <p:cNvSpPr>
            <a:spLocks noGrp="1"/>
          </p:cNvSpPr>
          <p:nvPr>
            <p:ph type="dt" idx="1"/>
          </p:nvPr>
        </p:nvSpPr>
        <p:spPr>
          <a:xfrm>
            <a:off x="3850443" y="0"/>
            <a:ext cx="2945659" cy="493633"/>
          </a:xfrm>
          <a:prstGeom prst="rect">
            <a:avLst/>
          </a:prstGeom>
        </p:spPr>
        <p:txBody>
          <a:bodyPr vert="horz" lIns="90846" tIns="45423" rIns="90846" bIns="45423" rtlCol="0"/>
          <a:lstStyle>
            <a:lvl1pPr algn="r">
              <a:defRPr sz="1200"/>
            </a:lvl1pPr>
          </a:lstStyle>
          <a:p>
            <a:fld id="{DCE405F0-4FAC-4CE2-9E41-72FB2ADA1BB6}" type="datetimeFigureOut">
              <a:rPr lang="ru-RU" smtClean="0"/>
              <a:t>06.03.2023</a:t>
            </a:fld>
            <a:endParaRPr lang="ru-RU"/>
          </a:p>
        </p:txBody>
      </p:sp>
      <p:sp>
        <p:nvSpPr>
          <p:cNvPr id="4" name="Образ слайда 3"/>
          <p:cNvSpPr>
            <a:spLocks noGrp="1" noRot="1" noChangeAspect="1"/>
          </p:cNvSpPr>
          <p:nvPr>
            <p:ph type="sldImg" idx="2"/>
          </p:nvPr>
        </p:nvSpPr>
        <p:spPr>
          <a:xfrm>
            <a:off x="723900" y="739775"/>
            <a:ext cx="5349875" cy="3703638"/>
          </a:xfrm>
          <a:prstGeom prst="rect">
            <a:avLst/>
          </a:prstGeom>
          <a:noFill/>
          <a:ln w="12700">
            <a:solidFill>
              <a:prstClr val="black"/>
            </a:solidFill>
          </a:ln>
        </p:spPr>
        <p:txBody>
          <a:bodyPr vert="horz" lIns="90846" tIns="45423" rIns="90846" bIns="45423" rtlCol="0" anchor="ctr"/>
          <a:lstStyle/>
          <a:p>
            <a:endParaRPr lang="ru-RU"/>
          </a:p>
        </p:txBody>
      </p:sp>
      <p:sp>
        <p:nvSpPr>
          <p:cNvPr id="5" name="Заметки 4"/>
          <p:cNvSpPr>
            <a:spLocks noGrp="1"/>
          </p:cNvSpPr>
          <p:nvPr>
            <p:ph type="body" sz="quarter" idx="3"/>
          </p:nvPr>
        </p:nvSpPr>
        <p:spPr>
          <a:xfrm>
            <a:off x="679768" y="4689516"/>
            <a:ext cx="5438140" cy="4442698"/>
          </a:xfrm>
          <a:prstGeom prst="rect">
            <a:avLst/>
          </a:prstGeom>
        </p:spPr>
        <p:txBody>
          <a:bodyPr vert="horz" lIns="90846" tIns="45423" rIns="90846" bIns="45423"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77317"/>
            <a:ext cx="2945659" cy="493633"/>
          </a:xfrm>
          <a:prstGeom prst="rect">
            <a:avLst/>
          </a:prstGeom>
        </p:spPr>
        <p:txBody>
          <a:bodyPr vert="horz" lIns="90846" tIns="45423" rIns="90846" bIns="45423"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377317"/>
            <a:ext cx="2945659" cy="493633"/>
          </a:xfrm>
          <a:prstGeom prst="rect">
            <a:avLst/>
          </a:prstGeom>
        </p:spPr>
        <p:txBody>
          <a:bodyPr vert="horz" lIns="90846" tIns="45423" rIns="90846" bIns="45423" rtlCol="0" anchor="b"/>
          <a:lstStyle>
            <a:lvl1pPr algn="r">
              <a:defRPr sz="1200"/>
            </a:lvl1pPr>
          </a:lstStyle>
          <a:p>
            <a:fld id="{3E03D634-AC1B-4DB4-83C2-E9AB1B82B842}" type="slidenum">
              <a:rPr lang="ru-RU" smtClean="0"/>
              <a:t>‹#›</a:t>
            </a:fld>
            <a:endParaRPr lang="ru-RU"/>
          </a:p>
        </p:txBody>
      </p:sp>
    </p:spTree>
    <p:extLst>
      <p:ext uri="{BB962C8B-B14F-4D97-AF65-F5344CB8AC3E}">
        <p14:creationId xmlns:p14="http://schemas.microsoft.com/office/powerpoint/2010/main" val="481134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23900" y="739775"/>
            <a:ext cx="5349875" cy="3703638"/>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E03D634-AC1B-4DB4-83C2-E9AB1B82B842}" type="slidenum">
              <a:rPr lang="ru-RU" smtClean="0">
                <a:solidFill>
                  <a:prstClr val="black"/>
                </a:solidFill>
              </a:rPr>
              <a:pPr/>
              <a:t>2</a:t>
            </a:fld>
            <a:endParaRPr lang="ru-RU">
              <a:solidFill>
                <a:prstClr val="black"/>
              </a:solidFill>
            </a:endParaRPr>
          </a:p>
        </p:txBody>
      </p:sp>
      <p:sp>
        <p:nvSpPr>
          <p:cNvPr id="5" name="Верхний колонтитул 4"/>
          <p:cNvSpPr>
            <a:spLocks noGrp="1"/>
          </p:cNvSpPr>
          <p:nvPr>
            <p:ph type="hdr" sz="quarter" idx="11"/>
          </p:nvPr>
        </p:nvSpPr>
        <p:spPr/>
        <p:txBody>
          <a:bodyPr/>
          <a:lstStyle/>
          <a:p>
            <a:endParaRPr lang="ru-RU">
              <a:solidFill>
                <a:prstClr val="black"/>
              </a:solidFill>
            </a:endParaRPr>
          </a:p>
        </p:txBody>
      </p:sp>
    </p:spTree>
    <p:extLst>
      <p:ext uri="{BB962C8B-B14F-4D97-AF65-F5344CB8AC3E}">
        <p14:creationId xmlns:p14="http://schemas.microsoft.com/office/powerpoint/2010/main" val="3236075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23900" y="739775"/>
            <a:ext cx="5349875" cy="3703638"/>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E03D634-AC1B-4DB4-83C2-E9AB1B82B842}" type="slidenum">
              <a:rPr lang="ru-RU" smtClean="0"/>
              <a:t>11</a:t>
            </a:fld>
            <a:endParaRPr lang="ru-RU"/>
          </a:p>
        </p:txBody>
      </p:sp>
      <p:sp>
        <p:nvSpPr>
          <p:cNvPr id="5" name="Верхний колонтитул 4"/>
          <p:cNvSpPr>
            <a:spLocks noGrp="1"/>
          </p:cNvSpPr>
          <p:nvPr>
            <p:ph type="hdr" sz="quarter" idx="11"/>
          </p:nvPr>
        </p:nvSpPr>
        <p:spPr/>
        <p:txBody>
          <a:bodyPr/>
          <a:lstStyle/>
          <a:p>
            <a:endParaRPr lang="ru-RU"/>
          </a:p>
        </p:txBody>
      </p:sp>
    </p:spTree>
    <p:extLst>
      <p:ext uri="{BB962C8B-B14F-4D97-AF65-F5344CB8AC3E}">
        <p14:creationId xmlns:p14="http://schemas.microsoft.com/office/powerpoint/2010/main" val="3236075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23900" y="739775"/>
            <a:ext cx="5349875" cy="3703638"/>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E03D634-AC1B-4DB4-83C2-E9AB1B82B842}" type="slidenum">
              <a:rPr lang="ru-RU" smtClean="0"/>
              <a:t>12</a:t>
            </a:fld>
            <a:endParaRPr lang="ru-RU"/>
          </a:p>
        </p:txBody>
      </p:sp>
      <p:sp>
        <p:nvSpPr>
          <p:cNvPr id="5" name="Верхний колонтитул 4"/>
          <p:cNvSpPr>
            <a:spLocks noGrp="1"/>
          </p:cNvSpPr>
          <p:nvPr>
            <p:ph type="hdr" sz="quarter" idx="11"/>
          </p:nvPr>
        </p:nvSpPr>
        <p:spPr/>
        <p:txBody>
          <a:bodyPr/>
          <a:lstStyle/>
          <a:p>
            <a:endParaRPr lang="ru-RU"/>
          </a:p>
        </p:txBody>
      </p:sp>
    </p:spTree>
    <p:extLst>
      <p:ext uri="{BB962C8B-B14F-4D97-AF65-F5344CB8AC3E}">
        <p14:creationId xmlns:p14="http://schemas.microsoft.com/office/powerpoint/2010/main" val="3236075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23900" y="739775"/>
            <a:ext cx="5349875" cy="3703638"/>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E03D634-AC1B-4DB4-83C2-E9AB1B82B842}" type="slidenum">
              <a:rPr lang="ru-RU" smtClean="0"/>
              <a:t>13</a:t>
            </a:fld>
            <a:endParaRPr lang="ru-RU"/>
          </a:p>
        </p:txBody>
      </p:sp>
      <p:sp>
        <p:nvSpPr>
          <p:cNvPr id="5" name="Верхний колонтитул 4"/>
          <p:cNvSpPr>
            <a:spLocks noGrp="1"/>
          </p:cNvSpPr>
          <p:nvPr>
            <p:ph type="hdr" sz="quarter" idx="11"/>
          </p:nvPr>
        </p:nvSpPr>
        <p:spPr/>
        <p:txBody>
          <a:bodyPr/>
          <a:lstStyle/>
          <a:p>
            <a:endParaRPr lang="ru-RU"/>
          </a:p>
        </p:txBody>
      </p:sp>
    </p:spTree>
    <p:extLst>
      <p:ext uri="{BB962C8B-B14F-4D97-AF65-F5344CB8AC3E}">
        <p14:creationId xmlns:p14="http://schemas.microsoft.com/office/powerpoint/2010/main" val="3236075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23900" y="739775"/>
            <a:ext cx="5349875" cy="3703638"/>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E03D634-AC1B-4DB4-83C2-E9AB1B82B842}" type="slidenum">
              <a:rPr lang="ru-RU" smtClean="0"/>
              <a:t>14</a:t>
            </a:fld>
            <a:endParaRPr lang="ru-RU"/>
          </a:p>
        </p:txBody>
      </p:sp>
      <p:sp>
        <p:nvSpPr>
          <p:cNvPr id="5" name="Верхний колонтитул 4"/>
          <p:cNvSpPr>
            <a:spLocks noGrp="1"/>
          </p:cNvSpPr>
          <p:nvPr>
            <p:ph type="hdr" sz="quarter" idx="11"/>
          </p:nvPr>
        </p:nvSpPr>
        <p:spPr/>
        <p:txBody>
          <a:bodyPr/>
          <a:lstStyle/>
          <a:p>
            <a:endParaRPr lang="ru-RU"/>
          </a:p>
        </p:txBody>
      </p:sp>
    </p:spTree>
    <p:extLst>
      <p:ext uri="{BB962C8B-B14F-4D97-AF65-F5344CB8AC3E}">
        <p14:creationId xmlns:p14="http://schemas.microsoft.com/office/powerpoint/2010/main" val="3236075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23900" y="739775"/>
            <a:ext cx="5349875" cy="3703638"/>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E03D634-AC1B-4DB4-83C2-E9AB1B82B842}" type="slidenum">
              <a:rPr lang="ru-RU" smtClean="0"/>
              <a:t>3</a:t>
            </a:fld>
            <a:endParaRPr lang="ru-RU"/>
          </a:p>
        </p:txBody>
      </p:sp>
      <p:sp>
        <p:nvSpPr>
          <p:cNvPr id="5" name="Верхний колонтитул 4"/>
          <p:cNvSpPr>
            <a:spLocks noGrp="1"/>
          </p:cNvSpPr>
          <p:nvPr>
            <p:ph type="hdr" sz="quarter" idx="11"/>
          </p:nvPr>
        </p:nvSpPr>
        <p:spPr/>
        <p:txBody>
          <a:bodyPr/>
          <a:lstStyle/>
          <a:p>
            <a:endParaRPr lang="ru-RU"/>
          </a:p>
        </p:txBody>
      </p:sp>
    </p:spTree>
    <p:extLst>
      <p:ext uri="{BB962C8B-B14F-4D97-AF65-F5344CB8AC3E}">
        <p14:creationId xmlns:p14="http://schemas.microsoft.com/office/powerpoint/2010/main" val="3236075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23900" y="739775"/>
            <a:ext cx="5349875" cy="3703638"/>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E03D634-AC1B-4DB4-83C2-E9AB1B82B842}" type="slidenum">
              <a:rPr lang="ru-RU" smtClean="0"/>
              <a:t>4</a:t>
            </a:fld>
            <a:endParaRPr lang="ru-RU"/>
          </a:p>
        </p:txBody>
      </p:sp>
      <p:sp>
        <p:nvSpPr>
          <p:cNvPr id="5" name="Верхний колонтитул 4"/>
          <p:cNvSpPr>
            <a:spLocks noGrp="1"/>
          </p:cNvSpPr>
          <p:nvPr>
            <p:ph type="hdr" sz="quarter" idx="11"/>
          </p:nvPr>
        </p:nvSpPr>
        <p:spPr/>
        <p:txBody>
          <a:bodyPr/>
          <a:lstStyle/>
          <a:p>
            <a:endParaRPr lang="ru-RU"/>
          </a:p>
        </p:txBody>
      </p:sp>
    </p:spTree>
    <p:extLst>
      <p:ext uri="{BB962C8B-B14F-4D97-AF65-F5344CB8AC3E}">
        <p14:creationId xmlns:p14="http://schemas.microsoft.com/office/powerpoint/2010/main" val="3236075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23900" y="739775"/>
            <a:ext cx="5349875" cy="3703638"/>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E03D634-AC1B-4DB4-83C2-E9AB1B82B842}" type="slidenum">
              <a:rPr lang="ru-RU" smtClean="0"/>
              <a:t>5</a:t>
            </a:fld>
            <a:endParaRPr lang="ru-RU"/>
          </a:p>
        </p:txBody>
      </p:sp>
      <p:sp>
        <p:nvSpPr>
          <p:cNvPr id="5" name="Верхний колонтитул 4"/>
          <p:cNvSpPr>
            <a:spLocks noGrp="1"/>
          </p:cNvSpPr>
          <p:nvPr>
            <p:ph type="hdr" sz="quarter" idx="11"/>
          </p:nvPr>
        </p:nvSpPr>
        <p:spPr/>
        <p:txBody>
          <a:bodyPr/>
          <a:lstStyle/>
          <a:p>
            <a:endParaRPr lang="ru-RU"/>
          </a:p>
        </p:txBody>
      </p:sp>
    </p:spTree>
    <p:extLst>
      <p:ext uri="{BB962C8B-B14F-4D97-AF65-F5344CB8AC3E}">
        <p14:creationId xmlns:p14="http://schemas.microsoft.com/office/powerpoint/2010/main" val="3236075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23900" y="739775"/>
            <a:ext cx="5349875" cy="3703638"/>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E03D634-AC1B-4DB4-83C2-E9AB1B82B842}" type="slidenum">
              <a:rPr lang="ru-RU" smtClean="0"/>
              <a:t>6</a:t>
            </a:fld>
            <a:endParaRPr lang="ru-RU"/>
          </a:p>
        </p:txBody>
      </p:sp>
      <p:sp>
        <p:nvSpPr>
          <p:cNvPr id="5" name="Верхний колонтитул 4"/>
          <p:cNvSpPr>
            <a:spLocks noGrp="1"/>
          </p:cNvSpPr>
          <p:nvPr>
            <p:ph type="hdr" sz="quarter" idx="11"/>
          </p:nvPr>
        </p:nvSpPr>
        <p:spPr/>
        <p:txBody>
          <a:bodyPr/>
          <a:lstStyle/>
          <a:p>
            <a:endParaRPr lang="ru-RU"/>
          </a:p>
        </p:txBody>
      </p:sp>
    </p:spTree>
    <p:extLst>
      <p:ext uri="{BB962C8B-B14F-4D97-AF65-F5344CB8AC3E}">
        <p14:creationId xmlns:p14="http://schemas.microsoft.com/office/powerpoint/2010/main" val="3236075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23900" y="739775"/>
            <a:ext cx="5349875" cy="3703638"/>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E03D634-AC1B-4DB4-83C2-E9AB1B82B842}" type="slidenum">
              <a:rPr lang="ru-RU" smtClean="0"/>
              <a:t>7</a:t>
            </a:fld>
            <a:endParaRPr lang="ru-RU"/>
          </a:p>
        </p:txBody>
      </p:sp>
      <p:sp>
        <p:nvSpPr>
          <p:cNvPr id="5" name="Верхний колонтитул 4"/>
          <p:cNvSpPr>
            <a:spLocks noGrp="1"/>
          </p:cNvSpPr>
          <p:nvPr>
            <p:ph type="hdr" sz="quarter" idx="11"/>
          </p:nvPr>
        </p:nvSpPr>
        <p:spPr/>
        <p:txBody>
          <a:bodyPr/>
          <a:lstStyle/>
          <a:p>
            <a:endParaRPr lang="ru-RU"/>
          </a:p>
        </p:txBody>
      </p:sp>
    </p:spTree>
    <p:extLst>
      <p:ext uri="{BB962C8B-B14F-4D97-AF65-F5344CB8AC3E}">
        <p14:creationId xmlns:p14="http://schemas.microsoft.com/office/powerpoint/2010/main" val="3236075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23900" y="739775"/>
            <a:ext cx="5349875" cy="3703638"/>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E03D634-AC1B-4DB4-83C2-E9AB1B82B842}" type="slidenum">
              <a:rPr lang="ru-RU" smtClean="0"/>
              <a:t>8</a:t>
            </a:fld>
            <a:endParaRPr lang="ru-RU"/>
          </a:p>
        </p:txBody>
      </p:sp>
      <p:sp>
        <p:nvSpPr>
          <p:cNvPr id="5" name="Верхний колонтитул 4"/>
          <p:cNvSpPr>
            <a:spLocks noGrp="1"/>
          </p:cNvSpPr>
          <p:nvPr>
            <p:ph type="hdr" sz="quarter" idx="11"/>
          </p:nvPr>
        </p:nvSpPr>
        <p:spPr/>
        <p:txBody>
          <a:bodyPr/>
          <a:lstStyle/>
          <a:p>
            <a:endParaRPr lang="ru-RU"/>
          </a:p>
        </p:txBody>
      </p:sp>
    </p:spTree>
    <p:extLst>
      <p:ext uri="{BB962C8B-B14F-4D97-AF65-F5344CB8AC3E}">
        <p14:creationId xmlns:p14="http://schemas.microsoft.com/office/powerpoint/2010/main" val="3236075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23900" y="739775"/>
            <a:ext cx="5349875" cy="3703638"/>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E03D634-AC1B-4DB4-83C2-E9AB1B82B842}" type="slidenum">
              <a:rPr lang="ru-RU" smtClean="0"/>
              <a:t>9</a:t>
            </a:fld>
            <a:endParaRPr lang="ru-RU"/>
          </a:p>
        </p:txBody>
      </p:sp>
      <p:sp>
        <p:nvSpPr>
          <p:cNvPr id="5" name="Верхний колонтитул 4"/>
          <p:cNvSpPr>
            <a:spLocks noGrp="1"/>
          </p:cNvSpPr>
          <p:nvPr>
            <p:ph type="hdr" sz="quarter" idx="11"/>
          </p:nvPr>
        </p:nvSpPr>
        <p:spPr/>
        <p:txBody>
          <a:bodyPr/>
          <a:lstStyle/>
          <a:p>
            <a:endParaRPr lang="ru-RU"/>
          </a:p>
        </p:txBody>
      </p:sp>
    </p:spTree>
    <p:extLst>
      <p:ext uri="{BB962C8B-B14F-4D97-AF65-F5344CB8AC3E}">
        <p14:creationId xmlns:p14="http://schemas.microsoft.com/office/powerpoint/2010/main" val="3236075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23900" y="739775"/>
            <a:ext cx="5349875" cy="3703638"/>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E03D634-AC1B-4DB4-83C2-E9AB1B82B842}" type="slidenum">
              <a:rPr lang="ru-RU" smtClean="0"/>
              <a:t>10</a:t>
            </a:fld>
            <a:endParaRPr lang="ru-RU"/>
          </a:p>
        </p:txBody>
      </p:sp>
      <p:sp>
        <p:nvSpPr>
          <p:cNvPr id="5" name="Верхний колонтитул 4"/>
          <p:cNvSpPr>
            <a:spLocks noGrp="1"/>
          </p:cNvSpPr>
          <p:nvPr>
            <p:ph type="hdr" sz="quarter" idx="11"/>
          </p:nvPr>
        </p:nvSpPr>
        <p:spPr/>
        <p:txBody>
          <a:bodyPr/>
          <a:lstStyle/>
          <a:p>
            <a:endParaRPr lang="ru-RU"/>
          </a:p>
        </p:txBody>
      </p:sp>
    </p:spTree>
    <p:extLst>
      <p:ext uri="{BB962C8B-B14F-4D97-AF65-F5344CB8AC3E}">
        <p14:creationId xmlns:p14="http://schemas.microsoft.com/office/powerpoint/2010/main" val="3236075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8"/>
            <a:ext cx="8420100" cy="1470025"/>
          </a:xfrm>
        </p:spPr>
        <p:txBody>
          <a:bodyPr/>
          <a:lstStyle/>
          <a:p>
            <a:r>
              <a:rPr lang="ru-RU"/>
              <a:t>Образец заголовка</a:t>
            </a:r>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298" indent="0" algn="ctr">
              <a:buNone/>
              <a:defRPr>
                <a:solidFill>
                  <a:schemeClr val="tx1">
                    <a:tint val="75000"/>
                  </a:schemeClr>
                </a:solidFill>
              </a:defRPr>
            </a:lvl2pPr>
            <a:lvl3pPr marL="990595" indent="0" algn="ctr">
              <a:buNone/>
              <a:defRPr>
                <a:solidFill>
                  <a:schemeClr val="tx1">
                    <a:tint val="75000"/>
                  </a:schemeClr>
                </a:solidFill>
              </a:defRPr>
            </a:lvl3pPr>
            <a:lvl4pPr marL="1485891" indent="0" algn="ctr">
              <a:buNone/>
              <a:defRPr>
                <a:solidFill>
                  <a:schemeClr val="tx1">
                    <a:tint val="75000"/>
                  </a:schemeClr>
                </a:solidFill>
              </a:defRPr>
            </a:lvl4pPr>
            <a:lvl5pPr marL="1981189" indent="0" algn="ctr">
              <a:buNone/>
              <a:defRPr>
                <a:solidFill>
                  <a:schemeClr val="tx1">
                    <a:tint val="75000"/>
                  </a:schemeClr>
                </a:solidFill>
              </a:defRPr>
            </a:lvl5pPr>
            <a:lvl6pPr marL="2476486" indent="0" algn="ctr">
              <a:buNone/>
              <a:defRPr>
                <a:solidFill>
                  <a:schemeClr val="tx1">
                    <a:tint val="75000"/>
                  </a:schemeClr>
                </a:solidFill>
              </a:defRPr>
            </a:lvl6pPr>
            <a:lvl7pPr marL="2971783" indent="0" algn="ctr">
              <a:buNone/>
              <a:defRPr>
                <a:solidFill>
                  <a:schemeClr val="tx1">
                    <a:tint val="75000"/>
                  </a:schemeClr>
                </a:solidFill>
              </a:defRPr>
            </a:lvl7pPr>
            <a:lvl8pPr marL="3467080" indent="0" algn="ctr">
              <a:buNone/>
              <a:defRPr>
                <a:solidFill>
                  <a:schemeClr val="tx1">
                    <a:tint val="75000"/>
                  </a:schemeClr>
                </a:solidFill>
              </a:defRPr>
            </a:lvl8pPr>
            <a:lvl9pPr marL="3962377"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06.03.2023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41"/>
            <a:ext cx="222885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95300" y="274641"/>
            <a:ext cx="652145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3"/>
            <a:ext cx="8420100" cy="1362075"/>
          </a:xfrm>
        </p:spPr>
        <p:txBody>
          <a:bodyPr anchor="t"/>
          <a:lstStyle>
            <a:lvl1pPr algn="l">
              <a:defRPr sz="4333" b="1" cap="all"/>
            </a:lvl1pPr>
          </a:lstStyle>
          <a:p>
            <a:r>
              <a:rPr lang="ru-RU"/>
              <a:t>Образец заголовка</a:t>
            </a:r>
          </a:p>
        </p:txBody>
      </p:sp>
      <p:sp>
        <p:nvSpPr>
          <p:cNvPr id="3" name="Текст 2"/>
          <p:cNvSpPr>
            <a:spLocks noGrp="1"/>
          </p:cNvSpPr>
          <p:nvPr>
            <p:ph type="body" idx="1"/>
          </p:nvPr>
        </p:nvSpPr>
        <p:spPr>
          <a:xfrm>
            <a:off x="782506" y="2906713"/>
            <a:ext cx="8420100" cy="1500187"/>
          </a:xfrm>
        </p:spPr>
        <p:txBody>
          <a:bodyPr anchor="b"/>
          <a:lstStyle>
            <a:lvl1pPr marL="0" indent="0">
              <a:buNone/>
              <a:defRPr sz="2167">
                <a:solidFill>
                  <a:schemeClr val="tx1">
                    <a:tint val="75000"/>
                  </a:schemeClr>
                </a:solidFill>
              </a:defRPr>
            </a:lvl1pPr>
            <a:lvl2pPr marL="495298" indent="0">
              <a:buNone/>
              <a:defRPr sz="1950">
                <a:solidFill>
                  <a:schemeClr val="tx1">
                    <a:tint val="75000"/>
                  </a:schemeClr>
                </a:solidFill>
              </a:defRPr>
            </a:lvl2pPr>
            <a:lvl3pPr marL="990595" indent="0">
              <a:buNone/>
              <a:defRPr sz="1733">
                <a:solidFill>
                  <a:schemeClr val="tx1">
                    <a:tint val="75000"/>
                  </a:schemeClr>
                </a:solidFill>
              </a:defRPr>
            </a:lvl3pPr>
            <a:lvl4pPr marL="1485891" indent="0">
              <a:buNone/>
              <a:defRPr sz="1517">
                <a:solidFill>
                  <a:schemeClr val="tx1">
                    <a:tint val="75000"/>
                  </a:schemeClr>
                </a:solidFill>
              </a:defRPr>
            </a:lvl4pPr>
            <a:lvl5pPr marL="1981189" indent="0">
              <a:buNone/>
              <a:defRPr sz="1517">
                <a:solidFill>
                  <a:schemeClr val="tx1">
                    <a:tint val="75000"/>
                  </a:schemeClr>
                </a:solidFill>
              </a:defRPr>
            </a:lvl5pPr>
            <a:lvl6pPr marL="2476486" indent="0">
              <a:buNone/>
              <a:defRPr sz="1517">
                <a:solidFill>
                  <a:schemeClr val="tx1">
                    <a:tint val="75000"/>
                  </a:schemeClr>
                </a:solidFill>
              </a:defRPr>
            </a:lvl6pPr>
            <a:lvl7pPr marL="2971783" indent="0">
              <a:buNone/>
              <a:defRPr sz="1517">
                <a:solidFill>
                  <a:schemeClr val="tx1">
                    <a:tint val="75000"/>
                  </a:schemeClr>
                </a:solidFill>
              </a:defRPr>
            </a:lvl7pPr>
            <a:lvl8pPr marL="3467080" indent="0">
              <a:buNone/>
              <a:defRPr sz="1517">
                <a:solidFill>
                  <a:schemeClr val="tx1">
                    <a:tint val="75000"/>
                  </a:schemeClr>
                </a:solidFill>
              </a:defRPr>
            </a:lvl8pPr>
            <a:lvl9pPr marL="3962377" indent="0">
              <a:buNone/>
              <a:defRPr sz="1517">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95300" y="1600203"/>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5035550" y="1600203"/>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06.03.2023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95300" y="1535113"/>
            <a:ext cx="4376870" cy="639762"/>
          </a:xfrm>
        </p:spPr>
        <p:txBody>
          <a:bodyPr anchor="b"/>
          <a:lstStyle>
            <a:lvl1pPr marL="0" indent="0">
              <a:buNone/>
              <a:defRPr sz="2600" b="1"/>
            </a:lvl1pPr>
            <a:lvl2pPr marL="495298" indent="0">
              <a:buNone/>
              <a:defRPr sz="2167" b="1"/>
            </a:lvl2pPr>
            <a:lvl3pPr marL="990595" indent="0">
              <a:buNone/>
              <a:defRPr sz="1950" b="1"/>
            </a:lvl3pPr>
            <a:lvl4pPr marL="1485891" indent="0">
              <a:buNone/>
              <a:defRPr sz="1733" b="1"/>
            </a:lvl4pPr>
            <a:lvl5pPr marL="1981189" indent="0">
              <a:buNone/>
              <a:defRPr sz="1733" b="1"/>
            </a:lvl5pPr>
            <a:lvl6pPr marL="2476486" indent="0">
              <a:buNone/>
              <a:defRPr sz="1733" b="1"/>
            </a:lvl6pPr>
            <a:lvl7pPr marL="2971783" indent="0">
              <a:buNone/>
              <a:defRPr sz="1733" b="1"/>
            </a:lvl7pPr>
            <a:lvl8pPr marL="3467080" indent="0">
              <a:buNone/>
              <a:defRPr sz="1733" b="1"/>
            </a:lvl8pPr>
            <a:lvl9pPr marL="3962377" indent="0">
              <a:buNone/>
              <a:defRPr sz="1733" b="1"/>
            </a:lvl9pPr>
          </a:lstStyle>
          <a:p>
            <a:pPr lvl="0"/>
            <a:r>
              <a:rPr lang="ru-RU"/>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032111" y="1535113"/>
            <a:ext cx="4378590" cy="639762"/>
          </a:xfrm>
        </p:spPr>
        <p:txBody>
          <a:bodyPr anchor="b"/>
          <a:lstStyle>
            <a:lvl1pPr marL="0" indent="0">
              <a:buNone/>
              <a:defRPr sz="2600" b="1"/>
            </a:lvl1pPr>
            <a:lvl2pPr marL="495298" indent="0">
              <a:buNone/>
              <a:defRPr sz="2167" b="1"/>
            </a:lvl2pPr>
            <a:lvl3pPr marL="990595" indent="0">
              <a:buNone/>
              <a:defRPr sz="1950" b="1"/>
            </a:lvl3pPr>
            <a:lvl4pPr marL="1485891" indent="0">
              <a:buNone/>
              <a:defRPr sz="1733" b="1"/>
            </a:lvl4pPr>
            <a:lvl5pPr marL="1981189" indent="0">
              <a:buNone/>
              <a:defRPr sz="1733" b="1"/>
            </a:lvl5pPr>
            <a:lvl6pPr marL="2476486" indent="0">
              <a:buNone/>
              <a:defRPr sz="1733" b="1"/>
            </a:lvl6pPr>
            <a:lvl7pPr marL="2971783" indent="0">
              <a:buNone/>
              <a:defRPr sz="1733" b="1"/>
            </a:lvl7pPr>
            <a:lvl8pPr marL="3467080" indent="0">
              <a:buNone/>
              <a:defRPr sz="1733" b="1"/>
            </a:lvl8pPr>
            <a:lvl9pPr marL="3962377" indent="0">
              <a:buNone/>
              <a:defRPr sz="1733" b="1"/>
            </a:lvl9pPr>
          </a:lstStyle>
          <a:p>
            <a:pPr lvl="0"/>
            <a:r>
              <a:rPr lang="ru-RU"/>
              <a:t>Образец текста</a:t>
            </a:r>
          </a:p>
        </p:txBody>
      </p:sp>
      <p:sp>
        <p:nvSpPr>
          <p:cNvPr id="6" name="Содержимое 5"/>
          <p:cNvSpPr>
            <a:spLocks noGrp="1"/>
          </p:cNvSpPr>
          <p:nvPr>
            <p:ph sz="quarter" idx="4"/>
          </p:nvPr>
        </p:nvSpPr>
        <p:spPr>
          <a:xfrm>
            <a:off x="5032111" y="2174875"/>
            <a:ext cx="437859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06.03.2023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06.03.2023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06.03.2023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167" b="1"/>
            </a:lvl1pPr>
          </a:lstStyle>
          <a:p>
            <a:r>
              <a:rPr lang="ru-RU"/>
              <a:t>Образец заголовка</a:t>
            </a:r>
          </a:p>
        </p:txBody>
      </p:sp>
      <p:sp>
        <p:nvSpPr>
          <p:cNvPr id="3" name="Содержимое 2"/>
          <p:cNvSpPr>
            <a:spLocks noGrp="1"/>
          </p:cNvSpPr>
          <p:nvPr>
            <p:ph idx="1"/>
          </p:nvPr>
        </p:nvSpPr>
        <p:spPr>
          <a:xfrm>
            <a:off x="3872971" y="273053"/>
            <a:ext cx="5537729" cy="5853113"/>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95300" y="1435103"/>
            <a:ext cx="3259006" cy="4691063"/>
          </a:xfrm>
        </p:spPr>
        <p:txBody>
          <a:bodyPr/>
          <a:lstStyle>
            <a:lvl1pPr marL="0" indent="0">
              <a:buNone/>
              <a:defRPr sz="1517"/>
            </a:lvl1pPr>
            <a:lvl2pPr marL="495298" indent="0">
              <a:buNone/>
              <a:defRPr sz="1300"/>
            </a:lvl2pPr>
            <a:lvl3pPr marL="990595" indent="0">
              <a:buNone/>
              <a:defRPr sz="1083"/>
            </a:lvl3pPr>
            <a:lvl4pPr marL="1485891" indent="0">
              <a:buNone/>
              <a:defRPr sz="975"/>
            </a:lvl4pPr>
            <a:lvl5pPr marL="1981189" indent="0">
              <a:buNone/>
              <a:defRPr sz="975"/>
            </a:lvl5pPr>
            <a:lvl6pPr marL="2476486" indent="0">
              <a:buNone/>
              <a:defRPr sz="975"/>
            </a:lvl6pPr>
            <a:lvl7pPr marL="2971783" indent="0">
              <a:buNone/>
              <a:defRPr sz="975"/>
            </a:lvl7pPr>
            <a:lvl8pPr marL="3467080" indent="0">
              <a:buNone/>
              <a:defRPr sz="975"/>
            </a:lvl8pPr>
            <a:lvl9pPr marL="3962377" indent="0">
              <a:buNone/>
              <a:defRPr sz="975"/>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06.03.2023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167" b="1"/>
            </a:lvl1pPr>
          </a:lstStyle>
          <a:p>
            <a:r>
              <a:rPr lang="ru-RU"/>
              <a:t>Образец заголовка</a:t>
            </a:r>
          </a:p>
        </p:txBody>
      </p:sp>
      <p:sp>
        <p:nvSpPr>
          <p:cNvPr id="3" name="Рисунок 2"/>
          <p:cNvSpPr>
            <a:spLocks noGrp="1"/>
          </p:cNvSpPr>
          <p:nvPr>
            <p:ph type="pic" idx="1"/>
          </p:nvPr>
        </p:nvSpPr>
        <p:spPr>
          <a:xfrm>
            <a:off x="1941645" y="612775"/>
            <a:ext cx="5943600" cy="4114800"/>
          </a:xfrm>
        </p:spPr>
        <p:txBody>
          <a:bodyPr/>
          <a:lstStyle>
            <a:lvl1pPr marL="0" indent="0">
              <a:buNone/>
              <a:defRPr sz="3467"/>
            </a:lvl1pPr>
            <a:lvl2pPr marL="495298" indent="0">
              <a:buNone/>
              <a:defRPr sz="3033"/>
            </a:lvl2pPr>
            <a:lvl3pPr marL="990595" indent="0">
              <a:buNone/>
              <a:defRPr sz="2600"/>
            </a:lvl3pPr>
            <a:lvl4pPr marL="1485891" indent="0">
              <a:buNone/>
              <a:defRPr sz="2167"/>
            </a:lvl4pPr>
            <a:lvl5pPr marL="1981189" indent="0">
              <a:buNone/>
              <a:defRPr sz="2167"/>
            </a:lvl5pPr>
            <a:lvl6pPr marL="2476486" indent="0">
              <a:buNone/>
              <a:defRPr sz="2167"/>
            </a:lvl6pPr>
            <a:lvl7pPr marL="2971783" indent="0">
              <a:buNone/>
              <a:defRPr sz="2167"/>
            </a:lvl7pPr>
            <a:lvl8pPr marL="3467080" indent="0">
              <a:buNone/>
              <a:defRPr sz="2167"/>
            </a:lvl8pPr>
            <a:lvl9pPr marL="3962377" indent="0">
              <a:buNone/>
              <a:defRPr sz="2167"/>
            </a:lvl9pPr>
          </a:lstStyle>
          <a:p>
            <a:endParaRPr lang="ru-RU"/>
          </a:p>
        </p:txBody>
      </p:sp>
      <p:sp>
        <p:nvSpPr>
          <p:cNvPr id="4" name="Текст 3"/>
          <p:cNvSpPr>
            <a:spLocks noGrp="1"/>
          </p:cNvSpPr>
          <p:nvPr>
            <p:ph type="body" sz="half" idx="2"/>
          </p:nvPr>
        </p:nvSpPr>
        <p:spPr>
          <a:xfrm>
            <a:off x="1941645" y="5367338"/>
            <a:ext cx="5943600" cy="804862"/>
          </a:xfrm>
        </p:spPr>
        <p:txBody>
          <a:bodyPr/>
          <a:lstStyle>
            <a:lvl1pPr marL="0" indent="0">
              <a:buNone/>
              <a:defRPr sz="1517"/>
            </a:lvl1pPr>
            <a:lvl2pPr marL="495298" indent="0">
              <a:buNone/>
              <a:defRPr sz="1300"/>
            </a:lvl2pPr>
            <a:lvl3pPr marL="990595" indent="0">
              <a:buNone/>
              <a:defRPr sz="1083"/>
            </a:lvl3pPr>
            <a:lvl4pPr marL="1485891" indent="0">
              <a:buNone/>
              <a:defRPr sz="975"/>
            </a:lvl4pPr>
            <a:lvl5pPr marL="1981189" indent="0">
              <a:buNone/>
              <a:defRPr sz="975"/>
            </a:lvl5pPr>
            <a:lvl6pPr marL="2476486" indent="0">
              <a:buNone/>
              <a:defRPr sz="975"/>
            </a:lvl6pPr>
            <a:lvl7pPr marL="2971783" indent="0">
              <a:buNone/>
              <a:defRPr sz="975"/>
            </a:lvl7pPr>
            <a:lvl8pPr marL="3467080" indent="0">
              <a:buNone/>
              <a:defRPr sz="975"/>
            </a:lvl8pPr>
            <a:lvl9pPr marL="3962377" indent="0">
              <a:buNone/>
              <a:defRPr sz="975"/>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06.03.2023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300">
                <a:solidFill>
                  <a:schemeClr val="tx1">
                    <a:tint val="75000"/>
                  </a:schemeClr>
                </a:solidFill>
              </a:defRPr>
            </a:lvl1pPr>
          </a:lstStyle>
          <a:p>
            <a:fld id="{B4C71EC6-210F-42DE-9C53-41977AD35B3D}" type="datetimeFigureOut">
              <a:rPr lang="ru-RU" smtClean="0"/>
              <a:t>06.03.2023</a:t>
            </a:fld>
            <a:endParaRPr lang="ru-RU"/>
          </a:p>
        </p:txBody>
      </p:sp>
      <p:sp>
        <p:nvSpPr>
          <p:cNvPr id="5" name="Нижний колонтитул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3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3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0595" rtl="0" eaLnBrk="1" latinLnBrk="0" hangingPunct="1">
        <a:spcBef>
          <a:spcPct val="0"/>
        </a:spcBef>
        <a:buNone/>
        <a:defRPr sz="4767" kern="1200">
          <a:solidFill>
            <a:schemeClr val="tx1"/>
          </a:solidFill>
          <a:latin typeface="+mj-lt"/>
          <a:ea typeface="+mj-ea"/>
          <a:cs typeface="+mj-cs"/>
        </a:defRPr>
      </a:lvl1pPr>
    </p:titleStyle>
    <p:bodyStyle>
      <a:lvl1pPr marL="371473" indent="-371473" algn="l" defTabSz="990595" rtl="0" eaLnBrk="1" latinLnBrk="0" hangingPunct="1">
        <a:spcBef>
          <a:spcPct val="20000"/>
        </a:spcBef>
        <a:buFont typeface="Arial" pitchFamily="34" charset="0"/>
        <a:buChar char="•"/>
        <a:defRPr sz="3467" kern="1200">
          <a:solidFill>
            <a:schemeClr val="tx1"/>
          </a:solidFill>
          <a:latin typeface="+mn-lt"/>
          <a:ea typeface="+mn-ea"/>
          <a:cs typeface="+mn-cs"/>
        </a:defRPr>
      </a:lvl1pPr>
      <a:lvl2pPr marL="804858" indent="-309561" algn="l" defTabSz="990595" rtl="0" eaLnBrk="1" latinLnBrk="0" hangingPunct="1">
        <a:spcBef>
          <a:spcPct val="20000"/>
        </a:spcBef>
        <a:buFont typeface="Arial" pitchFamily="34" charset="0"/>
        <a:buChar char="–"/>
        <a:defRPr sz="3033" kern="1200">
          <a:solidFill>
            <a:schemeClr val="tx1"/>
          </a:solidFill>
          <a:latin typeface="+mn-lt"/>
          <a:ea typeface="+mn-ea"/>
          <a:cs typeface="+mn-cs"/>
        </a:defRPr>
      </a:lvl2pPr>
      <a:lvl3pPr marL="1238243" indent="-247648" algn="l" defTabSz="99059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33540" indent="-247648" algn="l" defTabSz="990595" rtl="0" eaLnBrk="1" latinLnBrk="0" hangingPunct="1">
        <a:spcBef>
          <a:spcPct val="20000"/>
        </a:spcBef>
        <a:buFont typeface="Arial" pitchFamily="34" charset="0"/>
        <a:buChar char="–"/>
        <a:defRPr sz="2167" kern="1200">
          <a:solidFill>
            <a:schemeClr val="tx1"/>
          </a:solidFill>
          <a:latin typeface="+mn-lt"/>
          <a:ea typeface="+mn-ea"/>
          <a:cs typeface="+mn-cs"/>
        </a:defRPr>
      </a:lvl4pPr>
      <a:lvl5pPr marL="2228837" indent="-247648" algn="l" defTabSz="990595" rtl="0" eaLnBrk="1" latinLnBrk="0" hangingPunct="1">
        <a:spcBef>
          <a:spcPct val="20000"/>
        </a:spcBef>
        <a:buFont typeface="Arial" pitchFamily="34" charset="0"/>
        <a:buChar char="»"/>
        <a:defRPr sz="2167" kern="1200">
          <a:solidFill>
            <a:schemeClr val="tx1"/>
          </a:solidFill>
          <a:latin typeface="+mn-lt"/>
          <a:ea typeface="+mn-ea"/>
          <a:cs typeface="+mn-cs"/>
        </a:defRPr>
      </a:lvl5pPr>
      <a:lvl6pPr marL="2724134" indent="-247648" algn="l" defTabSz="990595" rtl="0" eaLnBrk="1" latinLnBrk="0" hangingPunct="1">
        <a:spcBef>
          <a:spcPct val="20000"/>
        </a:spcBef>
        <a:buFont typeface="Arial" pitchFamily="34" charset="0"/>
        <a:buChar char="•"/>
        <a:defRPr sz="2167" kern="1200">
          <a:solidFill>
            <a:schemeClr val="tx1"/>
          </a:solidFill>
          <a:latin typeface="+mn-lt"/>
          <a:ea typeface="+mn-ea"/>
          <a:cs typeface="+mn-cs"/>
        </a:defRPr>
      </a:lvl6pPr>
      <a:lvl7pPr marL="3219431" indent="-247648" algn="l" defTabSz="990595" rtl="0" eaLnBrk="1" latinLnBrk="0" hangingPunct="1">
        <a:spcBef>
          <a:spcPct val="20000"/>
        </a:spcBef>
        <a:buFont typeface="Arial" pitchFamily="34" charset="0"/>
        <a:buChar char="•"/>
        <a:defRPr sz="2167" kern="1200">
          <a:solidFill>
            <a:schemeClr val="tx1"/>
          </a:solidFill>
          <a:latin typeface="+mn-lt"/>
          <a:ea typeface="+mn-ea"/>
          <a:cs typeface="+mn-cs"/>
        </a:defRPr>
      </a:lvl7pPr>
      <a:lvl8pPr marL="3714729" indent="-247648" algn="l" defTabSz="990595" rtl="0" eaLnBrk="1" latinLnBrk="0" hangingPunct="1">
        <a:spcBef>
          <a:spcPct val="20000"/>
        </a:spcBef>
        <a:buFont typeface="Arial" pitchFamily="34" charset="0"/>
        <a:buChar char="•"/>
        <a:defRPr sz="2167" kern="1200">
          <a:solidFill>
            <a:schemeClr val="tx1"/>
          </a:solidFill>
          <a:latin typeface="+mn-lt"/>
          <a:ea typeface="+mn-ea"/>
          <a:cs typeface="+mn-cs"/>
        </a:defRPr>
      </a:lvl8pPr>
      <a:lvl9pPr marL="4210026" indent="-247648" algn="l" defTabSz="990595" rtl="0" eaLnBrk="1" latinLnBrk="0" hangingPunct="1">
        <a:spcBef>
          <a:spcPct val="20000"/>
        </a:spcBef>
        <a:buFont typeface="Arial" pitchFamily="34" charset="0"/>
        <a:buChar char="•"/>
        <a:defRPr sz="2167" kern="1200">
          <a:solidFill>
            <a:schemeClr val="tx1"/>
          </a:solidFill>
          <a:latin typeface="+mn-lt"/>
          <a:ea typeface="+mn-ea"/>
          <a:cs typeface="+mn-cs"/>
        </a:defRPr>
      </a:lvl9pPr>
    </p:bodyStyle>
    <p:otherStyle>
      <a:defPPr>
        <a:defRPr lang="ru-RU"/>
      </a:defPPr>
      <a:lvl1pPr marL="0" algn="l" defTabSz="990595" rtl="0" eaLnBrk="1" latinLnBrk="0" hangingPunct="1">
        <a:defRPr sz="1950" kern="1200">
          <a:solidFill>
            <a:schemeClr val="tx1"/>
          </a:solidFill>
          <a:latin typeface="+mn-lt"/>
          <a:ea typeface="+mn-ea"/>
          <a:cs typeface="+mn-cs"/>
        </a:defRPr>
      </a:lvl1pPr>
      <a:lvl2pPr marL="495298" algn="l" defTabSz="990595" rtl="0" eaLnBrk="1" latinLnBrk="0" hangingPunct="1">
        <a:defRPr sz="1950" kern="1200">
          <a:solidFill>
            <a:schemeClr val="tx1"/>
          </a:solidFill>
          <a:latin typeface="+mn-lt"/>
          <a:ea typeface="+mn-ea"/>
          <a:cs typeface="+mn-cs"/>
        </a:defRPr>
      </a:lvl2pPr>
      <a:lvl3pPr marL="990595" algn="l" defTabSz="990595" rtl="0" eaLnBrk="1" latinLnBrk="0" hangingPunct="1">
        <a:defRPr sz="1950" kern="1200">
          <a:solidFill>
            <a:schemeClr val="tx1"/>
          </a:solidFill>
          <a:latin typeface="+mn-lt"/>
          <a:ea typeface="+mn-ea"/>
          <a:cs typeface="+mn-cs"/>
        </a:defRPr>
      </a:lvl3pPr>
      <a:lvl4pPr marL="1485891" algn="l" defTabSz="990595" rtl="0" eaLnBrk="1" latinLnBrk="0" hangingPunct="1">
        <a:defRPr sz="1950" kern="1200">
          <a:solidFill>
            <a:schemeClr val="tx1"/>
          </a:solidFill>
          <a:latin typeface="+mn-lt"/>
          <a:ea typeface="+mn-ea"/>
          <a:cs typeface="+mn-cs"/>
        </a:defRPr>
      </a:lvl4pPr>
      <a:lvl5pPr marL="1981189" algn="l" defTabSz="990595" rtl="0" eaLnBrk="1" latinLnBrk="0" hangingPunct="1">
        <a:defRPr sz="1950" kern="1200">
          <a:solidFill>
            <a:schemeClr val="tx1"/>
          </a:solidFill>
          <a:latin typeface="+mn-lt"/>
          <a:ea typeface="+mn-ea"/>
          <a:cs typeface="+mn-cs"/>
        </a:defRPr>
      </a:lvl5pPr>
      <a:lvl6pPr marL="2476486" algn="l" defTabSz="990595" rtl="0" eaLnBrk="1" latinLnBrk="0" hangingPunct="1">
        <a:defRPr sz="1950" kern="1200">
          <a:solidFill>
            <a:schemeClr val="tx1"/>
          </a:solidFill>
          <a:latin typeface="+mn-lt"/>
          <a:ea typeface="+mn-ea"/>
          <a:cs typeface="+mn-cs"/>
        </a:defRPr>
      </a:lvl6pPr>
      <a:lvl7pPr marL="2971783" algn="l" defTabSz="990595" rtl="0" eaLnBrk="1" latinLnBrk="0" hangingPunct="1">
        <a:defRPr sz="1950" kern="1200">
          <a:solidFill>
            <a:schemeClr val="tx1"/>
          </a:solidFill>
          <a:latin typeface="+mn-lt"/>
          <a:ea typeface="+mn-ea"/>
          <a:cs typeface="+mn-cs"/>
        </a:defRPr>
      </a:lvl7pPr>
      <a:lvl8pPr marL="3467080" algn="l" defTabSz="990595" rtl="0" eaLnBrk="1" latinLnBrk="0" hangingPunct="1">
        <a:defRPr sz="1950" kern="1200">
          <a:solidFill>
            <a:schemeClr val="tx1"/>
          </a:solidFill>
          <a:latin typeface="+mn-lt"/>
          <a:ea typeface="+mn-ea"/>
          <a:cs typeface="+mn-cs"/>
        </a:defRPr>
      </a:lvl8pPr>
      <a:lvl9pPr marL="3962377" algn="l" defTabSz="990595"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P16007"/><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P16199"/><Relationship Id="rId5" Type="http://schemas.openxmlformats.org/officeDocument/2006/relationships/hyperlink" Target="#P15826"/><Relationship Id="rId4" Type="http://schemas.openxmlformats.org/officeDocument/2006/relationships/hyperlink" Target="#P15764"/></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P1778"/></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C02AE5A7-BF67-43A7-9485-3BCB5C3D377F}"/>
              </a:ext>
            </a:extLst>
          </p:cNvPr>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72099" y="5623879"/>
            <a:ext cx="9561801" cy="979034"/>
          </a:xfrm>
          <a:prstGeom prst="rect">
            <a:avLst/>
          </a:prstGeom>
        </p:spPr>
      </p:pic>
      <p:sp>
        <p:nvSpPr>
          <p:cNvPr id="4" name="Прямоугольник 3"/>
          <p:cNvSpPr/>
          <p:nvPr/>
        </p:nvSpPr>
        <p:spPr>
          <a:xfrm>
            <a:off x="848544" y="908720"/>
            <a:ext cx="8568952" cy="2308324"/>
          </a:xfrm>
          <a:prstGeom prst="rect">
            <a:avLst/>
          </a:prstGeom>
        </p:spPr>
        <p:txBody>
          <a:bodyPr wrap="square">
            <a:spAutoFit/>
          </a:bodyPr>
          <a:lstStyle/>
          <a:p>
            <a:pPr algn="ctr"/>
            <a:r>
              <a:rPr lang="ru-RU" sz="4800" b="1" dirty="0">
                <a:solidFill>
                  <a:schemeClr val="accent1"/>
                </a:solidFill>
              </a:rPr>
              <a:t>ЛЮБИТЕЛЬСКОЕ РЫБОЛОВСТВО В АСТРАХАНСКОЙ ОБЛАСТИ</a:t>
            </a:r>
          </a:p>
        </p:txBody>
      </p:sp>
      <p:pic>
        <p:nvPicPr>
          <p:cNvPr id="2" name="Picture 2" descr="http://lotosgtrk.ru/upload/iblock/7f5/rybalk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544" y="3238057"/>
            <a:ext cx="4278286" cy="24065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vatars.mds.yandex.net/i?id=0cfa84fdfa29476db9df5e9dc8b43fdc_l-5294324-images-thumbs&amp;n=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5088" y="3265869"/>
            <a:ext cx="3171631" cy="2378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663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78013" y="6090928"/>
            <a:ext cx="9827988" cy="569118"/>
            <a:chOff x="0" y="4633316"/>
            <a:chExt cx="9071989" cy="426970"/>
          </a:xfrm>
        </p:grpSpPr>
        <p:pic>
          <p:nvPicPr>
            <p:cNvPr id="8" name="Picture 5" descr="D:\Дизайн ЦСА\ф.с. А.О\ОБЛАКО\2. Город\Город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636015"/>
              <a:ext cx="4571999" cy="4242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Дизайн ЦСА\ф.с. А.О\ОБЛАКО\2. Город\Город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0" y="4633316"/>
              <a:ext cx="4571999" cy="42427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Номер слайда 6"/>
          <p:cNvSpPr>
            <a:spLocks noGrp="1"/>
          </p:cNvSpPr>
          <p:nvPr>
            <p:ph type="sldNum" sz="quarter" idx="12"/>
          </p:nvPr>
        </p:nvSpPr>
        <p:spPr>
          <a:xfrm>
            <a:off x="7494162" y="6597353"/>
            <a:ext cx="2311400" cy="365125"/>
          </a:xfrm>
        </p:spPr>
        <p:txBody>
          <a:bodyPr/>
          <a:lstStyle/>
          <a:p>
            <a:fld id="{B19B0651-EE4F-4900-A07F-96A6BFA9D0F0}" type="slidenum">
              <a:rPr lang="ru-RU" smtClean="0"/>
              <a:t>10</a:t>
            </a:fld>
            <a:endParaRPr lang="ru-RU" dirty="0"/>
          </a:p>
        </p:txBody>
      </p:sp>
      <p:sp>
        <p:nvSpPr>
          <p:cNvPr id="4" name="Прямоугольник 3"/>
          <p:cNvSpPr/>
          <p:nvPr/>
        </p:nvSpPr>
        <p:spPr>
          <a:xfrm>
            <a:off x="365289" y="410027"/>
            <a:ext cx="9268231" cy="5909310"/>
          </a:xfrm>
          <a:prstGeom prst="rect">
            <a:avLst/>
          </a:prstGeom>
        </p:spPr>
        <p:txBody>
          <a:bodyPr wrap="square">
            <a:spAutoFit/>
          </a:bodyPr>
          <a:lstStyle/>
          <a:p>
            <a:pPr algn="just"/>
            <a:r>
              <a:rPr lang="ru-RU" sz="2800" dirty="0">
                <a:solidFill>
                  <a:srgbClr val="FF0000"/>
                </a:solidFill>
              </a:rPr>
              <a:t>В соответствии с пунктом 89 Правил запрещается добыча (вылов</a:t>
            </a:r>
            <a:r>
              <a:rPr lang="ru-RU" sz="2800" dirty="0" smtClean="0">
                <a:solidFill>
                  <a:srgbClr val="FF0000"/>
                </a:solidFill>
              </a:rPr>
              <a:t>):</a:t>
            </a:r>
          </a:p>
          <a:p>
            <a:pPr algn="just"/>
            <a:r>
              <a:rPr lang="ru-RU" sz="1900" b="1" dirty="0">
                <a:solidFill>
                  <a:srgbClr val="FF0000"/>
                </a:solidFill>
              </a:rPr>
              <a:t>с 16 мая по 20 июня - повсеместно</a:t>
            </a:r>
            <a:r>
              <a:rPr lang="ru-RU" sz="1900" dirty="0">
                <a:solidFill>
                  <a:schemeClr val="tx2"/>
                </a:solidFill>
              </a:rPr>
              <a:t>, за исключением водных объектов </a:t>
            </a:r>
            <a:r>
              <a:rPr lang="ru-RU" sz="1900" dirty="0" err="1">
                <a:solidFill>
                  <a:schemeClr val="tx2"/>
                </a:solidFill>
              </a:rPr>
              <a:t>рыбохозяйственного</a:t>
            </a:r>
            <a:r>
              <a:rPr lang="ru-RU" sz="1900" dirty="0">
                <a:solidFill>
                  <a:schemeClr val="tx2"/>
                </a:solidFill>
              </a:rPr>
              <a:t> значения в пределах административных границ населенных пунктов;</a:t>
            </a:r>
          </a:p>
          <a:p>
            <a:pPr algn="just"/>
            <a:r>
              <a:rPr lang="ru-RU" sz="1900" b="1" dirty="0">
                <a:solidFill>
                  <a:srgbClr val="FF0000"/>
                </a:solidFill>
              </a:rPr>
              <a:t>с 1 апреля по 30 июня </a:t>
            </a:r>
            <a:r>
              <a:rPr lang="ru-RU" sz="1900" b="1" dirty="0" smtClean="0">
                <a:solidFill>
                  <a:srgbClr val="FF0000"/>
                </a:solidFill>
              </a:rPr>
              <a:t>– раков;</a:t>
            </a:r>
            <a:endParaRPr lang="ru-RU" sz="1900" dirty="0">
              <a:solidFill>
                <a:schemeClr val="tx2"/>
              </a:solidFill>
            </a:endParaRPr>
          </a:p>
          <a:p>
            <a:pPr algn="just"/>
            <a:r>
              <a:rPr lang="ru-RU" sz="1900" b="1" dirty="0" smtClean="0">
                <a:solidFill>
                  <a:srgbClr val="FF0000"/>
                </a:solidFill>
              </a:rPr>
              <a:t>Осетровых </a:t>
            </a:r>
            <a:r>
              <a:rPr lang="ru-RU" sz="1900" b="1" dirty="0">
                <a:solidFill>
                  <a:srgbClr val="FF0000"/>
                </a:solidFill>
              </a:rPr>
              <a:t>видов рыб, сельди, кроме сельди-черноспинки, кутума, </a:t>
            </a:r>
            <a:r>
              <a:rPr lang="ru-RU" sz="1900" b="1" dirty="0" err="1">
                <a:solidFill>
                  <a:srgbClr val="FF0000"/>
                </a:solidFill>
              </a:rPr>
              <a:t>белорыбици</a:t>
            </a:r>
            <a:r>
              <a:rPr lang="ru-RU" sz="1900" b="1" dirty="0">
                <a:solidFill>
                  <a:srgbClr val="FF0000"/>
                </a:solidFill>
              </a:rPr>
              <a:t>, рыбца, усача, налима, </a:t>
            </a:r>
            <a:r>
              <a:rPr lang="ru-RU" sz="1900" b="1" dirty="0" err="1" smtClean="0">
                <a:solidFill>
                  <a:srgbClr val="FF0000"/>
                </a:solidFill>
              </a:rPr>
              <a:t>бадяги</a:t>
            </a:r>
            <a:r>
              <a:rPr lang="ru-RU" sz="1900" b="1" dirty="0" smtClean="0">
                <a:solidFill>
                  <a:srgbClr val="FF0000"/>
                </a:solidFill>
              </a:rPr>
              <a:t>, каспийского </a:t>
            </a:r>
            <a:r>
              <a:rPr lang="ru-RU" sz="1900" b="1" dirty="0">
                <a:solidFill>
                  <a:srgbClr val="FF0000"/>
                </a:solidFill>
              </a:rPr>
              <a:t>тюленя.</a:t>
            </a:r>
            <a:endParaRPr lang="ru-RU" sz="1900" dirty="0">
              <a:solidFill>
                <a:srgbClr val="FF0000"/>
              </a:solidFill>
            </a:endParaRPr>
          </a:p>
          <a:p>
            <a:pPr algn="just"/>
            <a:r>
              <a:rPr lang="ru-RU" sz="1900" b="1" dirty="0" smtClean="0">
                <a:solidFill>
                  <a:schemeClr val="tx2"/>
                </a:solidFill>
              </a:rPr>
              <a:t>- в </a:t>
            </a:r>
            <a:r>
              <a:rPr lang="ru-RU" sz="1900" b="1" dirty="0">
                <a:solidFill>
                  <a:schemeClr val="tx2"/>
                </a:solidFill>
              </a:rPr>
              <a:t>волжском запретном </a:t>
            </a:r>
            <a:r>
              <a:rPr lang="ru-RU" sz="1900" b="1" dirty="0" err="1">
                <a:solidFill>
                  <a:schemeClr val="tx2"/>
                </a:solidFill>
              </a:rPr>
              <a:t>предустьевом</a:t>
            </a:r>
            <a:r>
              <a:rPr lang="ru-RU" sz="1900" b="1" dirty="0">
                <a:solidFill>
                  <a:schemeClr val="tx2"/>
                </a:solidFill>
              </a:rPr>
              <a:t> пространстве</a:t>
            </a:r>
            <a:r>
              <a:rPr lang="ru-RU" sz="1900" dirty="0">
                <a:solidFill>
                  <a:schemeClr val="tx2"/>
                </a:solidFill>
              </a:rPr>
              <a:t> - согласно </a:t>
            </a:r>
            <a:r>
              <a:rPr lang="ru-RU" sz="1900" b="1" dirty="0">
                <a:solidFill>
                  <a:schemeClr val="tx2"/>
                </a:solidFill>
                <a:hlinkClick r:id="rId4" action="ppaction://hlinkfile"/>
              </a:rPr>
              <a:t>приложению </a:t>
            </a:r>
            <a:r>
              <a:rPr lang="ru-RU" sz="1900" b="1" dirty="0" smtClean="0">
                <a:solidFill>
                  <a:schemeClr val="tx2"/>
                </a:solidFill>
                <a:hlinkClick r:id="rId4" action="ppaction://hlinkfile"/>
              </a:rPr>
              <a:t>№ </a:t>
            </a:r>
            <a:r>
              <a:rPr lang="ru-RU" sz="1900" b="1" dirty="0">
                <a:solidFill>
                  <a:schemeClr val="tx2"/>
                </a:solidFill>
                <a:hlinkClick r:id="rId4" action="ppaction://hlinkfile"/>
              </a:rPr>
              <a:t>3</a:t>
            </a:r>
            <a:r>
              <a:rPr lang="ru-RU" sz="1900" b="1" dirty="0">
                <a:solidFill>
                  <a:schemeClr val="tx2"/>
                </a:solidFill>
              </a:rPr>
              <a:t> </a:t>
            </a:r>
            <a:r>
              <a:rPr lang="ru-RU" sz="1900" dirty="0">
                <a:solidFill>
                  <a:schemeClr val="tx2"/>
                </a:solidFill>
              </a:rPr>
              <a:t>к Правилам рыболовства;</a:t>
            </a:r>
          </a:p>
          <a:p>
            <a:pPr algn="just"/>
            <a:r>
              <a:rPr lang="ru-RU" sz="1900" b="1" dirty="0" smtClean="0">
                <a:solidFill>
                  <a:schemeClr val="tx2"/>
                </a:solidFill>
              </a:rPr>
              <a:t>- в </a:t>
            </a:r>
            <a:r>
              <a:rPr lang="ru-RU" sz="1900" b="1" dirty="0">
                <a:solidFill>
                  <a:schemeClr val="tx2"/>
                </a:solidFill>
              </a:rPr>
              <a:t>нерестилищах</a:t>
            </a:r>
            <a:r>
              <a:rPr lang="ru-RU" sz="1900" dirty="0">
                <a:solidFill>
                  <a:schemeClr val="tx2"/>
                </a:solidFill>
              </a:rPr>
              <a:t>, </a:t>
            </a:r>
            <a:r>
              <a:rPr lang="ru-RU" sz="1900" b="1" dirty="0">
                <a:solidFill>
                  <a:schemeClr val="tx2"/>
                </a:solidFill>
              </a:rPr>
              <a:t>указанных в </a:t>
            </a:r>
            <a:r>
              <a:rPr lang="ru-RU" sz="1900" b="1" dirty="0">
                <a:solidFill>
                  <a:schemeClr val="tx2"/>
                </a:solidFill>
                <a:hlinkClick r:id="rId5" action="ppaction://hlinkfile"/>
              </a:rPr>
              <a:t>приложении № 4</a:t>
            </a:r>
            <a:r>
              <a:rPr lang="ru-RU" sz="1900" dirty="0">
                <a:solidFill>
                  <a:schemeClr val="tx2"/>
                </a:solidFill>
              </a:rPr>
              <a:t> "Перечень нерестилищ осетровых видов рыб в русле реки Волга" к Правилам рыболовства;</a:t>
            </a:r>
          </a:p>
          <a:p>
            <a:pPr algn="just"/>
            <a:r>
              <a:rPr lang="ru-RU" sz="1900" b="1" dirty="0" smtClean="0">
                <a:solidFill>
                  <a:schemeClr val="tx2"/>
                </a:solidFill>
              </a:rPr>
              <a:t>- в </a:t>
            </a:r>
            <a:r>
              <a:rPr lang="ru-RU" sz="1900" b="1" dirty="0">
                <a:solidFill>
                  <a:schemeClr val="tx2"/>
                </a:solidFill>
              </a:rPr>
              <a:t>зимовальных ямах</a:t>
            </a:r>
            <a:r>
              <a:rPr lang="ru-RU" sz="1900" dirty="0">
                <a:solidFill>
                  <a:schemeClr val="tx2"/>
                </a:solidFill>
              </a:rPr>
              <a:t>, указанных в </a:t>
            </a:r>
            <a:r>
              <a:rPr lang="ru-RU" sz="1900" b="1" dirty="0">
                <a:solidFill>
                  <a:schemeClr val="tx2"/>
                </a:solidFill>
                <a:hlinkClick r:id="rId6" action="ppaction://hlinkfile"/>
              </a:rPr>
              <a:t>приложении № 6</a:t>
            </a:r>
            <a:r>
              <a:rPr lang="ru-RU" sz="1900" b="1" dirty="0">
                <a:solidFill>
                  <a:schemeClr val="tx2"/>
                </a:solidFill>
              </a:rPr>
              <a:t> </a:t>
            </a:r>
            <a:r>
              <a:rPr lang="ru-RU" sz="1900" dirty="0">
                <a:solidFill>
                  <a:schemeClr val="tx2"/>
                </a:solidFill>
              </a:rPr>
              <a:t>"Перечень зимовальных ям, расположенных на водных объектах </a:t>
            </a:r>
            <a:r>
              <a:rPr lang="ru-RU" sz="1900" dirty="0" err="1">
                <a:solidFill>
                  <a:schemeClr val="tx2"/>
                </a:solidFill>
              </a:rPr>
              <a:t>рыбохозяйственного</a:t>
            </a:r>
            <a:r>
              <a:rPr lang="ru-RU" sz="1900" dirty="0">
                <a:solidFill>
                  <a:schemeClr val="tx2"/>
                </a:solidFill>
              </a:rPr>
              <a:t> значения Волжско-Каспийского </a:t>
            </a:r>
            <a:r>
              <a:rPr lang="ru-RU" sz="1900" dirty="0" err="1">
                <a:solidFill>
                  <a:schemeClr val="tx2"/>
                </a:solidFill>
              </a:rPr>
              <a:t>рыбохозяйственного</a:t>
            </a:r>
            <a:r>
              <a:rPr lang="ru-RU" sz="1900" dirty="0">
                <a:solidFill>
                  <a:schemeClr val="tx2"/>
                </a:solidFill>
              </a:rPr>
              <a:t> бассейна" к Правилам рыболовства;</a:t>
            </a:r>
          </a:p>
          <a:p>
            <a:pPr algn="just"/>
            <a:r>
              <a:rPr lang="ru-RU" sz="1900" b="1" dirty="0" smtClean="0">
                <a:solidFill>
                  <a:schemeClr val="tx2"/>
                </a:solidFill>
              </a:rPr>
              <a:t>- в </a:t>
            </a:r>
            <a:r>
              <a:rPr lang="ru-RU" sz="1900" b="1" dirty="0">
                <a:solidFill>
                  <a:schemeClr val="tx2"/>
                </a:solidFill>
              </a:rPr>
              <a:t>нерестилищах, указанных в </a:t>
            </a:r>
            <a:r>
              <a:rPr lang="ru-RU" sz="1900" b="1" dirty="0">
                <a:solidFill>
                  <a:schemeClr val="tx2"/>
                </a:solidFill>
                <a:hlinkClick r:id="rId7" action="ppaction://hlinkfile"/>
              </a:rPr>
              <a:t>приложении № 5</a:t>
            </a:r>
            <a:r>
              <a:rPr lang="ru-RU" sz="1900" dirty="0">
                <a:solidFill>
                  <a:schemeClr val="tx2"/>
                </a:solidFill>
              </a:rPr>
              <a:t> "Перечень нерестилищ полупроходных и речных рыб, расположенных на затапливаемых в период половодья участках земли в пойме реки Волга и ее водотоков" к Правилам рыболовства.</a:t>
            </a:r>
          </a:p>
          <a:p>
            <a:pPr algn="ctr"/>
            <a:endParaRPr lang="ru-RU" dirty="0"/>
          </a:p>
        </p:txBody>
      </p:sp>
    </p:spTree>
    <p:extLst>
      <p:ext uri="{BB962C8B-B14F-4D97-AF65-F5344CB8AC3E}">
        <p14:creationId xmlns:p14="http://schemas.microsoft.com/office/powerpoint/2010/main" val="3019874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a:xfrm>
            <a:off x="7494162" y="6597353"/>
            <a:ext cx="2311400" cy="365125"/>
          </a:xfrm>
        </p:spPr>
        <p:txBody>
          <a:bodyPr/>
          <a:lstStyle/>
          <a:p>
            <a:fld id="{B19B0651-EE4F-4900-A07F-96A6BFA9D0F0}" type="slidenum">
              <a:rPr lang="ru-RU" smtClean="0"/>
              <a:t>11</a:t>
            </a:fld>
            <a:endParaRPr lang="ru-RU" dirty="0"/>
          </a:p>
        </p:txBody>
      </p:sp>
      <p:sp>
        <p:nvSpPr>
          <p:cNvPr id="2" name="Прямоугольник 1"/>
          <p:cNvSpPr/>
          <p:nvPr/>
        </p:nvSpPr>
        <p:spPr>
          <a:xfrm>
            <a:off x="632520" y="1628800"/>
            <a:ext cx="4162114" cy="4832092"/>
          </a:xfrm>
          <a:prstGeom prst="rect">
            <a:avLst/>
          </a:prstGeom>
        </p:spPr>
        <p:txBody>
          <a:bodyPr wrap="square">
            <a:spAutoFit/>
          </a:bodyPr>
          <a:lstStyle/>
          <a:p>
            <a:pPr algn="just"/>
            <a:r>
              <a:rPr lang="ru-RU" sz="2800" b="1" dirty="0">
                <a:solidFill>
                  <a:srgbClr val="FF0000"/>
                </a:solidFill>
              </a:rPr>
              <a:t>В соответствии с пунктом 90 Правил, запрещается</a:t>
            </a:r>
            <a:r>
              <a:rPr lang="ru-RU" sz="2800" dirty="0">
                <a:solidFill>
                  <a:srgbClr val="FF0000"/>
                </a:solidFill>
              </a:rPr>
              <a:t> </a:t>
            </a:r>
            <a:r>
              <a:rPr lang="ru-RU" sz="2400" dirty="0">
                <a:solidFill>
                  <a:schemeClr val="tx2"/>
                </a:solidFill>
              </a:rPr>
              <a:t>при осуществлении рыболовства производить добычу (вылов), приемку, обработку, перегрузку, транспортировку, хранение и выгрузку водных биоресурсов, имеющих в свежем виде длину (в см) менее указанной в </a:t>
            </a:r>
            <a:r>
              <a:rPr lang="ru-RU" sz="2400" dirty="0" smtClean="0">
                <a:solidFill>
                  <a:schemeClr val="tx2"/>
                </a:solidFill>
              </a:rPr>
              <a:t>таблице.</a:t>
            </a:r>
            <a:endParaRPr lang="ru-RU" sz="2400" dirty="0">
              <a:solidFill>
                <a:schemeClr val="tx2"/>
              </a:solidFill>
            </a:endParaRPr>
          </a:p>
          <a:p>
            <a:endParaRPr lang="ru-RU" dirty="0"/>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2471235718"/>
              </p:ext>
            </p:extLst>
          </p:nvPr>
        </p:nvGraphicFramePr>
        <p:xfrm>
          <a:off x="5009291" y="610082"/>
          <a:ext cx="4168690" cy="5358366"/>
        </p:xfrm>
        <a:graphic>
          <a:graphicData uri="http://schemas.openxmlformats.org/drawingml/2006/table">
            <a:tbl>
              <a:tblPr>
                <a:tableStyleId>{5C22544A-7EE6-4342-B048-85BDC9FD1C3A}</a:tableStyleId>
              </a:tblPr>
              <a:tblGrid>
                <a:gridCol w="2955865"/>
                <a:gridCol w="1212825"/>
              </a:tblGrid>
              <a:tr h="619302">
                <a:tc gridSpan="2">
                  <a:txBody>
                    <a:bodyPr/>
                    <a:lstStyle/>
                    <a:p>
                      <a:pPr algn="ctr">
                        <a:lnSpc>
                          <a:spcPct val="115000"/>
                        </a:lnSpc>
                        <a:spcAft>
                          <a:spcPts val="0"/>
                        </a:spcAft>
                      </a:pPr>
                      <a:r>
                        <a:rPr lang="ru-RU" sz="1200" dirty="0">
                          <a:effectLst/>
                        </a:rPr>
                        <a:t>Минимальный размер добываемых (вылавливаемых) водных биоресурсов</a:t>
                      </a:r>
                      <a:endParaRPr lang="ru-RU" sz="1200" dirty="0">
                        <a:effectLst/>
                        <a:latin typeface="Times New Roman"/>
                        <a:ea typeface="Times New Roman"/>
                      </a:endParaRPr>
                    </a:p>
                  </a:txBody>
                  <a:tcPr marL="34808" marR="34808" marT="57265" marB="57265"/>
                </a:tc>
                <a:tc hMerge="1">
                  <a:txBody>
                    <a:bodyPr/>
                    <a:lstStyle/>
                    <a:p>
                      <a:endParaRPr lang="ru-RU"/>
                    </a:p>
                  </a:txBody>
                  <a:tcPr/>
                </a:tc>
              </a:tr>
              <a:tr h="603944">
                <a:tc>
                  <a:txBody>
                    <a:bodyPr/>
                    <a:lstStyle/>
                    <a:p>
                      <a:pPr algn="ctr">
                        <a:lnSpc>
                          <a:spcPct val="115000"/>
                        </a:lnSpc>
                        <a:spcAft>
                          <a:spcPts val="0"/>
                        </a:spcAft>
                      </a:pPr>
                      <a:r>
                        <a:rPr lang="ru-RU" sz="1200" dirty="0">
                          <a:effectLst/>
                        </a:rPr>
                        <a:t>Наименование водных биоресурсов</a:t>
                      </a:r>
                      <a:endParaRPr lang="ru-RU" sz="1200" dirty="0">
                        <a:effectLst/>
                        <a:latin typeface="Times New Roman"/>
                        <a:ea typeface="Times New Roman"/>
                      </a:endParaRPr>
                    </a:p>
                  </a:txBody>
                  <a:tcPr marL="34808" marR="34808" marT="57265" marB="57265"/>
                </a:tc>
                <a:tc>
                  <a:txBody>
                    <a:bodyPr/>
                    <a:lstStyle/>
                    <a:p>
                      <a:pPr algn="ctr">
                        <a:lnSpc>
                          <a:spcPct val="115000"/>
                        </a:lnSpc>
                        <a:spcAft>
                          <a:spcPts val="0"/>
                        </a:spcAft>
                      </a:pPr>
                      <a:r>
                        <a:rPr lang="ru-RU" sz="1200">
                          <a:effectLst/>
                        </a:rPr>
                        <a:t>Промысловый размер, см</a:t>
                      </a:r>
                      <a:endParaRPr lang="ru-RU" sz="1200">
                        <a:effectLst/>
                        <a:latin typeface="Times New Roman"/>
                        <a:ea typeface="Times New Roman"/>
                      </a:endParaRPr>
                    </a:p>
                  </a:txBody>
                  <a:tcPr marL="34808" marR="34808" marT="57265" marB="57265"/>
                </a:tc>
              </a:tr>
              <a:tr h="375920">
                <a:tc>
                  <a:txBody>
                    <a:bodyPr/>
                    <a:lstStyle/>
                    <a:p>
                      <a:pPr>
                        <a:lnSpc>
                          <a:spcPct val="115000"/>
                        </a:lnSpc>
                        <a:spcAft>
                          <a:spcPts val="0"/>
                        </a:spcAft>
                      </a:pPr>
                      <a:r>
                        <a:rPr lang="ru-RU" sz="1200" dirty="0">
                          <a:effectLst/>
                        </a:rPr>
                        <a:t>Жерех</a:t>
                      </a:r>
                      <a:endParaRPr lang="ru-RU" sz="1200" dirty="0">
                        <a:effectLst/>
                        <a:latin typeface="Times New Roman"/>
                        <a:ea typeface="Times New Roman"/>
                      </a:endParaRPr>
                    </a:p>
                  </a:txBody>
                  <a:tcPr marL="34808" marR="34808" marT="57265" marB="57265"/>
                </a:tc>
                <a:tc>
                  <a:txBody>
                    <a:bodyPr/>
                    <a:lstStyle/>
                    <a:p>
                      <a:pPr algn="ctr">
                        <a:lnSpc>
                          <a:spcPct val="115000"/>
                        </a:lnSpc>
                        <a:spcAft>
                          <a:spcPts val="0"/>
                        </a:spcAft>
                      </a:pPr>
                      <a:r>
                        <a:rPr lang="ru-RU" sz="1200">
                          <a:effectLst/>
                        </a:rPr>
                        <a:t>37</a:t>
                      </a:r>
                      <a:endParaRPr lang="ru-RU" sz="1200">
                        <a:effectLst/>
                        <a:latin typeface="Times New Roman"/>
                        <a:ea typeface="Times New Roman"/>
                      </a:endParaRPr>
                    </a:p>
                  </a:txBody>
                  <a:tcPr marL="34808" marR="34808" marT="57265" marB="57265"/>
                </a:tc>
              </a:tr>
              <a:tr h="375920">
                <a:tc>
                  <a:txBody>
                    <a:bodyPr/>
                    <a:lstStyle/>
                    <a:p>
                      <a:pPr>
                        <a:lnSpc>
                          <a:spcPct val="115000"/>
                        </a:lnSpc>
                        <a:spcAft>
                          <a:spcPts val="0"/>
                        </a:spcAft>
                      </a:pPr>
                      <a:r>
                        <a:rPr lang="ru-RU" sz="1200">
                          <a:effectLst/>
                        </a:rPr>
                        <a:t>Судак</a:t>
                      </a:r>
                      <a:endParaRPr lang="ru-RU" sz="1200">
                        <a:effectLst/>
                        <a:latin typeface="Times New Roman"/>
                        <a:ea typeface="Times New Roman"/>
                      </a:endParaRPr>
                    </a:p>
                  </a:txBody>
                  <a:tcPr marL="34808" marR="34808" marT="57265" marB="57265"/>
                </a:tc>
                <a:tc>
                  <a:txBody>
                    <a:bodyPr/>
                    <a:lstStyle/>
                    <a:p>
                      <a:pPr algn="ctr">
                        <a:lnSpc>
                          <a:spcPct val="115000"/>
                        </a:lnSpc>
                        <a:spcAft>
                          <a:spcPts val="0"/>
                        </a:spcAft>
                      </a:pPr>
                      <a:r>
                        <a:rPr lang="ru-RU" sz="1200">
                          <a:effectLst/>
                        </a:rPr>
                        <a:t>37</a:t>
                      </a:r>
                      <a:endParaRPr lang="ru-RU" sz="1200">
                        <a:effectLst/>
                        <a:latin typeface="Times New Roman"/>
                        <a:ea typeface="Times New Roman"/>
                      </a:endParaRPr>
                    </a:p>
                  </a:txBody>
                  <a:tcPr marL="34808" marR="34808" marT="57265" marB="57265"/>
                </a:tc>
              </a:tr>
              <a:tr h="375920">
                <a:tc>
                  <a:txBody>
                    <a:bodyPr/>
                    <a:lstStyle/>
                    <a:p>
                      <a:pPr>
                        <a:lnSpc>
                          <a:spcPct val="115000"/>
                        </a:lnSpc>
                        <a:spcAft>
                          <a:spcPts val="0"/>
                        </a:spcAft>
                      </a:pPr>
                      <a:r>
                        <a:rPr lang="ru-RU" sz="1200" dirty="0">
                          <a:effectLst/>
                        </a:rPr>
                        <a:t>Лещ</a:t>
                      </a:r>
                      <a:endParaRPr lang="ru-RU" sz="1200" dirty="0">
                        <a:effectLst/>
                        <a:latin typeface="Times New Roman"/>
                        <a:ea typeface="Times New Roman"/>
                      </a:endParaRPr>
                    </a:p>
                  </a:txBody>
                  <a:tcPr marL="34808" marR="34808" marT="57265" marB="57265"/>
                </a:tc>
                <a:tc>
                  <a:txBody>
                    <a:bodyPr/>
                    <a:lstStyle/>
                    <a:p>
                      <a:pPr algn="ctr">
                        <a:lnSpc>
                          <a:spcPct val="115000"/>
                        </a:lnSpc>
                        <a:spcAft>
                          <a:spcPts val="0"/>
                        </a:spcAft>
                      </a:pPr>
                      <a:r>
                        <a:rPr lang="ru-RU" sz="1200" dirty="0">
                          <a:effectLst/>
                        </a:rPr>
                        <a:t>24</a:t>
                      </a:r>
                      <a:endParaRPr lang="ru-RU" sz="1200" dirty="0">
                        <a:effectLst/>
                        <a:latin typeface="Times New Roman"/>
                        <a:ea typeface="Times New Roman"/>
                      </a:endParaRPr>
                    </a:p>
                  </a:txBody>
                  <a:tcPr marL="34808" marR="34808" marT="57265" marB="57265"/>
                </a:tc>
              </a:tr>
              <a:tr h="375920">
                <a:tc>
                  <a:txBody>
                    <a:bodyPr/>
                    <a:lstStyle/>
                    <a:p>
                      <a:pPr>
                        <a:lnSpc>
                          <a:spcPct val="115000"/>
                        </a:lnSpc>
                        <a:spcAft>
                          <a:spcPts val="0"/>
                        </a:spcAft>
                      </a:pPr>
                      <a:r>
                        <a:rPr lang="ru-RU" sz="1200">
                          <a:effectLst/>
                        </a:rPr>
                        <a:t>Щука</a:t>
                      </a:r>
                      <a:endParaRPr lang="ru-RU" sz="1200">
                        <a:effectLst/>
                        <a:latin typeface="Times New Roman"/>
                        <a:ea typeface="Times New Roman"/>
                      </a:endParaRPr>
                    </a:p>
                  </a:txBody>
                  <a:tcPr marL="34808" marR="34808" marT="57265" marB="57265"/>
                </a:tc>
                <a:tc>
                  <a:txBody>
                    <a:bodyPr/>
                    <a:lstStyle/>
                    <a:p>
                      <a:pPr algn="ctr">
                        <a:lnSpc>
                          <a:spcPct val="115000"/>
                        </a:lnSpc>
                        <a:spcAft>
                          <a:spcPts val="0"/>
                        </a:spcAft>
                      </a:pPr>
                      <a:r>
                        <a:rPr lang="ru-RU" sz="1200">
                          <a:effectLst/>
                        </a:rPr>
                        <a:t>37</a:t>
                      </a:r>
                      <a:endParaRPr lang="ru-RU" sz="1200">
                        <a:effectLst/>
                        <a:latin typeface="Times New Roman"/>
                        <a:ea typeface="Times New Roman"/>
                      </a:endParaRPr>
                    </a:p>
                  </a:txBody>
                  <a:tcPr marL="34808" marR="34808" marT="57265" marB="57265"/>
                </a:tc>
              </a:tr>
              <a:tr h="375920">
                <a:tc>
                  <a:txBody>
                    <a:bodyPr/>
                    <a:lstStyle/>
                    <a:p>
                      <a:pPr>
                        <a:lnSpc>
                          <a:spcPct val="115000"/>
                        </a:lnSpc>
                        <a:spcAft>
                          <a:spcPts val="0"/>
                        </a:spcAft>
                      </a:pPr>
                      <a:r>
                        <a:rPr lang="ru-RU" sz="1200">
                          <a:effectLst/>
                        </a:rPr>
                        <a:t>Сазан</a:t>
                      </a:r>
                      <a:endParaRPr lang="ru-RU" sz="1200">
                        <a:effectLst/>
                        <a:latin typeface="Times New Roman"/>
                        <a:ea typeface="Times New Roman"/>
                      </a:endParaRPr>
                    </a:p>
                  </a:txBody>
                  <a:tcPr marL="34808" marR="34808" marT="57265" marB="57265"/>
                </a:tc>
                <a:tc>
                  <a:txBody>
                    <a:bodyPr/>
                    <a:lstStyle/>
                    <a:p>
                      <a:pPr algn="ctr">
                        <a:lnSpc>
                          <a:spcPct val="115000"/>
                        </a:lnSpc>
                        <a:spcAft>
                          <a:spcPts val="0"/>
                        </a:spcAft>
                      </a:pPr>
                      <a:r>
                        <a:rPr lang="ru-RU" sz="1200">
                          <a:effectLst/>
                        </a:rPr>
                        <a:t>40</a:t>
                      </a:r>
                      <a:endParaRPr lang="ru-RU" sz="1200">
                        <a:effectLst/>
                        <a:latin typeface="Times New Roman"/>
                        <a:ea typeface="Times New Roman"/>
                      </a:endParaRPr>
                    </a:p>
                  </a:txBody>
                  <a:tcPr marL="34808" marR="34808" marT="57265" marB="57265"/>
                </a:tc>
              </a:tr>
              <a:tr h="375920">
                <a:tc>
                  <a:txBody>
                    <a:bodyPr/>
                    <a:lstStyle/>
                    <a:p>
                      <a:pPr>
                        <a:lnSpc>
                          <a:spcPct val="115000"/>
                        </a:lnSpc>
                        <a:spcAft>
                          <a:spcPts val="0"/>
                        </a:spcAft>
                      </a:pPr>
                      <a:r>
                        <a:rPr lang="ru-RU" sz="1200">
                          <a:effectLst/>
                        </a:rPr>
                        <a:t>Сом пресноводный</a:t>
                      </a:r>
                      <a:endParaRPr lang="ru-RU" sz="1200">
                        <a:effectLst/>
                        <a:latin typeface="Times New Roman"/>
                        <a:ea typeface="Times New Roman"/>
                      </a:endParaRPr>
                    </a:p>
                  </a:txBody>
                  <a:tcPr marL="34808" marR="34808" marT="57265" marB="57265"/>
                </a:tc>
                <a:tc>
                  <a:txBody>
                    <a:bodyPr/>
                    <a:lstStyle/>
                    <a:p>
                      <a:pPr algn="ctr">
                        <a:lnSpc>
                          <a:spcPct val="115000"/>
                        </a:lnSpc>
                        <a:spcAft>
                          <a:spcPts val="0"/>
                        </a:spcAft>
                      </a:pPr>
                      <a:r>
                        <a:rPr lang="ru-RU" sz="1200">
                          <a:effectLst/>
                        </a:rPr>
                        <a:t>60</a:t>
                      </a:r>
                      <a:endParaRPr lang="ru-RU" sz="1200">
                        <a:effectLst/>
                        <a:latin typeface="Times New Roman"/>
                        <a:ea typeface="Times New Roman"/>
                      </a:endParaRPr>
                    </a:p>
                  </a:txBody>
                  <a:tcPr marL="34808" marR="34808" marT="57265" marB="57265"/>
                </a:tc>
              </a:tr>
              <a:tr h="375920">
                <a:tc>
                  <a:txBody>
                    <a:bodyPr/>
                    <a:lstStyle/>
                    <a:p>
                      <a:pPr>
                        <a:lnSpc>
                          <a:spcPct val="115000"/>
                        </a:lnSpc>
                        <a:spcAft>
                          <a:spcPts val="0"/>
                        </a:spcAft>
                      </a:pPr>
                      <a:r>
                        <a:rPr lang="ru-RU" sz="1200">
                          <a:effectLst/>
                        </a:rPr>
                        <a:t>Вобла, плотва</a:t>
                      </a:r>
                      <a:endParaRPr lang="ru-RU" sz="1200">
                        <a:effectLst/>
                        <a:latin typeface="Times New Roman"/>
                        <a:ea typeface="Times New Roman"/>
                      </a:endParaRPr>
                    </a:p>
                  </a:txBody>
                  <a:tcPr marL="34808" marR="34808" marT="57265" marB="57265"/>
                </a:tc>
                <a:tc>
                  <a:txBody>
                    <a:bodyPr/>
                    <a:lstStyle/>
                    <a:p>
                      <a:pPr algn="ctr">
                        <a:lnSpc>
                          <a:spcPct val="115000"/>
                        </a:lnSpc>
                        <a:spcAft>
                          <a:spcPts val="0"/>
                        </a:spcAft>
                      </a:pPr>
                      <a:r>
                        <a:rPr lang="ru-RU" sz="1200">
                          <a:effectLst/>
                        </a:rPr>
                        <a:t>17</a:t>
                      </a:r>
                      <a:endParaRPr lang="ru-RU" sz="1200">
                        <a:effectLst/>
                        <a:latin typeface="Times New Roman"/>
                        <a:ea typeface="Times New Roman"/>
                      </a:endParaRPr>
                    </a:p>
                  </a:txBody>
                  <a:tcPr marL="34808" marR="34808" marT="57265" marB="57265"/>
                </a:tc>
              </a:tr>
              <a:tr h="375920">
                <a:tc>
                  <a:txBody>
                    <a:bodyPr/>
                    <a:lstStyle/>
                    <a:p>
                      <a:pPr>
                        <a:lnSpc>
                          <a:spcPct val="115000"/>
                        </a:lnSpc>
                        <a:spcAft>
                          <a:spcPts val="0"/>
                        </a:spcAft>
                      </a:pPr>
                      <a:r>
                        <a:rPr lang="ru-RU" sz="1200">
                          <a:effectLst/>
                        </a:rPr>
                        <a:t>Красноперка</a:t>
                      </a:r>
                      <a:endParaRPr lang="ru-RU" sz="1200">
                        <a:effectLst/>
                        <a:latin typeface="Times New Roman"/>
                        <a:ea typeface="Times New Roman"/>
                      </a:endParaRPr>
                    </a:p>
                  </a:txBody>
                  <a:tcPr marL="34808" marR="34808" marT="57265" marB="57265"/>
                </a:tc>
                <a:tc>
                  <a:txBody>
                    <a:bodyPr/>
                    <a:lstStyle/>
                    <a:p>
                      <a:pPr algn="ctr">
                        <a:lnSpc>
                          <a:spcPct val="115000"/>
                        </a:lnSpc>
                        <a:spcAft>
                          <a:spcPts val="0"/>
                        </a:spcAft>
                      </a:pPr>
                      <a:r>
                        <a:rPr lang="ru-RU" sz="1200">
                          <a:effectLst/>
                        </a:rPr>
                        <a:t>17</a:t>
                      </a:r>
                      <a:endParaRPr lang="ru-RU" sz="1200">
                        <a:effectLst/>
                        <a:latin typeface="Times New Roman"/>
                        <a:ea typeface="Times New Roman"/>
                      </a:endParaRPr>
                    </a:p>
                  </a:txBody>
                  <a:tcPr marL="34808" marR="34808" marT="57265" marB="57265"/>
                </a:tc>
              </a:tr>
              <a:tr h="375920">
                <a:tc>
                  <a:txBody>
                    <a:bodyPr/>
                    <a:lstStyle/>
                    <a:p>
                      <a:pPr>
                        <a:lnSpc>
                          <a:spcPct val="115000"/>
                        </a:lnSpc>
                        <a:spcAft>
                          <a:spcPts val="0"/>
                        </a:spcAft>
                      </a:pPr>
                      <a:r>
                        <a:rPr lang="ru-RU" sz="1200">
                          <a:effectLst/>
                        </a:rPr>
                        <a:t>Чехонь</a:t>
                      </a:r>
                      <a:endParaRPr lang="ru-RU" sz="1200">
                        <a:effectLst/>
                        <a:latin typeface="Times New Roman"/>
                        <a:ea typeface="Times New Roman"/>
                      </a:endParaRPr>
                    </a:p>
                  </a:txBody>
                  <a:tcPr marL="34808" marR="34808" marT="57265" marB="57265"/>
                </a:tc>
                <a:tc>
                  <a:txBody>
                    <a:bodyPr/>
                    <a:lstStyle/>
                    <a:p>
                      <a:pPr algn="ctr">
                        <a:lnSpc>
                          <a:spcPct val="115000"/>
                        </a:lnSpc>
                        <a:spcAft>
                          <a:spcPts val="0"/>
                        </a:spcAft>
                      </a:pPr>
                      <a:r>
                        <a:rPr lang="ru-RU" sz="1200">
                          <a:effectLst/>
                        </a:rPr>
                        <a:t>22</a:t>
                      </a:r>
                      <a:endParaRPr lang="ru-RU" sz="1200">
                        <a:effectLst/>
                        <a:latin typeface="Times New Roman"/>
                        <a:ea typeface="Times New Roman"/>
                      </a:endParaRPr>
                    </a:p>
                  </a:txBody>
                  <a:tcPr marL="34808" marR="34808" marT="57265" marB="57265"/>
                </a:tc>
              </a:tr>
              <a:tr h="375920">
                <a:tc>
                  <a:txBody>
                    <a:bodyPr/>
                    <a:lstStyle/>
                    <a:p>
                      <a:pPr>
                        <a:lnSpc>
                          <a:spcPct val="115000"/>
                        </a:lnSpc>
                        <a:spcAft>
                          <a:spcPts val="0"/>
                        </a:spcAft>
                      </a:pPr>
                      <a:r>
                        <a:rPr lang="ru-RU" sz="1200">
                          <a:effectLst/>
                        </a:rPr>
                        <a:t>Линь</a:t>
                      </a:r>
                      <a:endParaRPr lang="ru-RU" sz="1200">
                        <a:effectLst/>
                        <a:latin typeface="Times New Roman"/>
                        <a:ea typeface="Times New Roman"/>
                      </a:endParaRPr>
                    </a:p>
                  </a:txBody>
                  <a:tcPr marL="34808" marR="34808" marT="57265" marB="57265"/>
                </a:tc>
                <a:tc>
                  <a:txBody>
                    <a:bodyPr/>
                    <a:lstStyle/>
                    <a:p>
                      <a:pPr algn="ctr">
                        <a:lnSpc>
                          <a:spcPct val="115000"/>
                        </a:lnSpc>
                        <a:spcAft>
                          <a:spcPts val="0"/>
                        </a:spcAft>
                      </a:pPr>
                      <a:r>
                        <a:rPr lang="ru-RU" sz="1200">
                          <a:effectLst/>
                        </a:rPr>
                        <a:t>22</a:t>
                      </a:r>
                      <a:endParaRPr lang="ru-RU" sz="1200">
                        <a:effectLst/>
                        <a:latin typeface="Times New Roman"/>
                        <a:ea typeface="Times New Roman"/>
                      </a:endParaRPr>
                    </a:p>
                  </a:txBody>
                  <a:tcPr marL="34808" marR="34808" marT="57265" marB="57265"/>
                </a:tc>
              </a:tr>
              <a:tr h="375920">
                <a:tc>
                  <a:txBody>
                    <a:bodyPr/>
                    <a:lstStyle/>
                    <a:p>
                      <a:pPr>
                        <a:lnSpc>
                          <a:spcPct val="115000"/>
                        </a:lnSpc>
                        <a:spcAft>
                          <a:spcPts val="0"/>
                        </a:spcAft>
                      </a:pPr>
                      <a:r>
                        <a:rPr lang="ru-RU" sz="1200">
                          <a:effectLst/>
                        </a:rPr>
                        <a:t>Раки</a:t>
                      </a:r>
                      <a:endParaRPr lang="ru-RU" sz="1200">
                        <a:effectLst/>
                        <a:latin typeface="Times New Roman"/>
                        <a:ea typeface="Times New Roman"/>
                      </a:endParaRPr>
                    </a:p>
                  </a:txBody>
                  <a:tcPr marL="34808" marR="34808" marT="57265" marB="57265"/>
                </a:tc>
                <a:tc>
                  <a:txBody>
                    <a:bodyPr/>
                    <a:lstStyle/>
                    <a:p>
                      <a:pPr algn="ctr">
                        <a:lnSpc>
                          <a:spcPct val="115000"/>
                        </a:lnSpc>
                        <a:spcAft>
                          <a:spcPts val="0"/>
                        </a:spcAft>
                      </a:pPr>
                      <a:r>
                        <a:rPr lang="ru-RU" sz="1200" dirty="0">
                          <a:effectLst/>
                        </a:rPr>
                        <a:t>10</a:t>
                      </a:r>
                      <a:endParaRPr lang="ru-RU" sz="1200" dirty="0">
                        <a:effectLst/>
                        <a:latin typeface="Times New Roman"/>
                        <a:ea typeface="Times New Roman"/>
                      </a:endParaRPr>
                    </a:p>
                  </a:txBody>
                  <a:tcPr marL="34808" marR="34808" marT="57265" marB="57265"/>
                </a:tc>
              </a:tr>
            </a:tbl>
          </a:graphicData>
        </a:graphic>
      </p:graphicFrame>
      <p:grpSp>
        <p:nvGrpSpPr>
          <p:cNvPr id="3" name="Группа 2"/>
          <p:cNvGrpSpPr/>
          <p:nvPr/>
        </p:nvGrpSpPr>
        <p:grpSpPr>
          <a:xfrm>
            <a:off x="78013" y="6090928"/>
            <a:ext cx="9827988" cy="569118"/>
            <a:chOff x="0" y="4633316"/>
            <a:chExt cx="9071989" cy="426970"/>
          </a:xfrm>
        </p:grpSpPr>
        <p:pic>
          <p:nvPicPr>
            <p:cNvPr id="8" name="Picture 5" descr="D:\Дизайн ЦСА\ф.с. А.О\ОБЛАКО\2. Город\Город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636015"/>
              <a:ext cx="4571999" cy="4242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Дизайн ЦСА\ф.с. А.О\ОБЛАКО\2. Город\Город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0" y="4633316"/>
              <a:ext cx="4571999" cy="424271"/>
            </a:xfrm>
            <a:prstGeom prst="rect">
              <a:avLst/>
            </a:prstGeom>
            <a:noFill/>
            <a:extLst>
              <a:ext uri="{909E8E84-426E-40DD-AFC4-6F175D3DCCD1}">
                <a14:hiddenFill xmlns:a14="http://schemas.microsoft.com/office/drawing/2010/main">
                  <a:solidFill>
                    <a:srgbClr val="FFFFFF"/>
                  </a:solidFill>
                </a14:hiddenFill>
              </a:ext>
            </a:extLst>
          </p:spPr>
        </p:pic>
      </p:grpSp>
      <p:pic>
        <p:nvPicPr>
          <p:cNvPr id="8194" name="Picture 2" descr="https://mikrofinrk.ru/wp-content/uploads/2019/09/s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8544" y="188639"/>
            <a:ext cx="2880320" cy="1296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517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78013" y="6090928"/>
            <a:ext cx="9827988" cy="569118"/>
            <a:chOff x="0" y="4633316"/>
            <a:chExt cx="9071989" cy="426970"/>
          </a:xfrm>
        </p:grpSpPr>
        <p:pic>
          <p:nvPicPr>
            <p:cNvPr id="8" name="Picture 5" descr="D:\Дизайн ЦСА\ф.с. А.О\ОБЛАКО\2. Город\Город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636015"/>
              <a:ext cx="4571999" cy="4242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Дизайн ЦСА\ф.с. А.О\ОБЛАКО\2. Город\Город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0" y="4633316"/>
              <a:ext cx="4571999" cy="42427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Номер слайда 6"/>
          <p:cNvSpPr>
            <a:spLocks noGrp="1"/>
          </p:cNvSpPr>
          <p:nvPr>
            <p:ph type="sldNum" sz="quarter" idx="12"/>
          </p:nvPr>
        </p:nvSpPr>
        <p:spPr>
          <a:xfrm>
            <a:off x="7494162" y="6597353"/>
            <a:ext cx="2311400" cy="365125"/>
          </a:xfrm>
        </p:spPr>
        <p:txBody>
          <a:bodyPr/>
          <a:lstStyle/>
          <a:p>
            <a:fld id="{B19B0651-EE4F-4900-A07F-96A6BFA9D0F0}" type="slidenum">
              <a:rPr lang="ru-RU" smtClean="0"/>
              <a:t>12</a:t>
            </a:fld>
            <a:endParaRPr lang="ru-RU" dirty="0"/>
          </a:p>
        </p:txBody>
      </p:sp>
      <p:sp>
        <p:nvSpPr>
          <p:cNvPr id="2" name="Прямоугольник 1"/>
          <p:cNvSpPr/>
          <p:nvPr/>
        </p:nvSpPr>
        <p:spPr>
          <a:xfrm>
            <a:off x="272480" y="542681"/>
            <a:ext cx="9425273" cy="5539978"/>
          </a:xfrm>
          <a:prstGeom prst="rect">
            <a:avLst/>
          </a:prstGeom>
        </p:spPr>
        <p:txBody>
          <a:bodyPr wrap="square">
            <a:spAutoFit/>
          </a:bodyPr>
          <a:lstStyle/>
          <a:p>
            <a:r>
              <a:rPr lang="ru-RU" sz="2400" b="1" dirty="0">
                <a:solidFill>
                  <a:srgbClr val="FFC000"/>
                </a:solidFill>
              </a:rPr>
              <a:t>Промысловый размер водных биоресурсов определяется в свежем виде:</a:t>
            </a:r>
            <a:endParaRPr lang="ru-RU" sz="2400" dirty="0">
              <a:solidFill>
                <a:srgbClr val="FFC000"/>
              </a:solidFill>
            </a:endParaRPr>
          </a:p>
          <a:p>
            <a:pPr algn="just"/>
            <a:r>
              <a:rPr lang="ru-RU" sz="2400" dirty="0" smtClean="0">
                <a:solidFill>
                  <a:schemeClr val="tx2"/>
                </a:solidFill>
              </a:rPr>
              <a:t>- у </a:t>
            </a:r>
            <a:r>
              <a:rPr lang="ru-RU" sz="2400" dirty="0">
                <a:solidFill>
                  <a:schemeClr val="tx2"/>
                </a:solidFill>
              </a:rPr>
              <a:t>рыб - путем измерения длины от вершины рыла (при закрытом рте) до основания средних лучей хвостового плавника;</a:t>
            </a:r>
          </a:p>
          <a:p>
            <a:pPr algn="just"/>
            <a:r>
              <a:rPr lang="ru-RU" sz="2400" dirty="0" smtClean="0">
                <a:solidFill>
                  <a:schemeClr val="tx2"/>
                </a:solidFill>
              </a:rPr>
              <a:t>- у </a:t>
            </a:r>
            <a:r>
              <a:rPr lang="ru-RU" sz="2400" dirty="0">
                <a:solidFill>
                  <a:schemeClr val="tx2"/>
                </a:solidFill>
              </a:rPr>
              <a:t>сома пресноводного - путем измерения от вершины рыла (при закрытом рте) до конца самого длинного луча хвостового плавника, при минимальном угле расхождения верхней и нижней лопастей хвостового плавника;</a:t>
            </a:r>
          </a:p>
          <a:p>
            <a:pPr algn="just"/>
            <a:r>
              <a:rPr lang="ru-RU" sz="2400" dirty="0" smtClean="0">
                <a:solidFill>
                  <a:schemeClr val="tx2"/>
                </a:solidFill>
              </a:rPr>
              <a:t>- у </a:t>
            </a:r>
            <a:r>
              <a:rPr lang="ru-RU" sz="2400" dirty="0">
                <a:solidFill>
                  <a:schemeClr val="tx2"/>
                </a:solidFill>
              </a:rPr>
              <a:t>ракообразных - путем измерения тела от линии, соединяющей середину глаз, до окончания хвостовых пластин.</a:t>
            </a:r>
          </a:p>
          <a:p>
            <a:endParaRPr lang="ru-RU" sz="2400" b="1" dirty="0" smtClean="0">
              <a:solidFill>
                <a:srgbClr val="FF0000"/>
              </a:solidFill>
            </a:endParaRPr>
          </a:p>
          <a:p>
            <a:r>
              <a:rPr lang="ru-RU" sz="2400" b="1" dirty="0" smtClean="0">
                <a:solidFill>
                  <a:srgbClr val="FF0000"/>
                </a:solidFill>
              </a:rPr>
              <a:t>Добытые </a:t>
            </a:r>
            <a:r>
              <a:rPr lang="ru-RU" sz="2400" b="1" dirty="0">
                <a:solidFill>
                  <a:srgbClr val="FF0000"/>
                </a:solidFill>
              </a:rPr>
              <a:t>(выловленные) водные биоресурсы, имеющие длину менее указанной в </a:t>
            </a:r>
            <a:r>
              <a:rPr lang="ru-RU" sz="2400" dirty="0">
                <a:solidFill>
                  <a:srgbClr val="FF0000"/>
                </a:solidFill>
                <a:hlinkClick r:id="rId4" action="ppaction://hlinkfile"/>
              </a:rPr>
              <a:t>таблице</a:t>
            </a:r>
            <a:r>
              <a:rPr lang="ru-RU" sz="2400" b="1" dirty="0">
                <a:solidFill>
                  <a:srgbClr val="FF0000"/>
                </a:solidFill>
              </a:rPr>
              <a:t>, подлежат немедленному выпуску в естественную среду обитания с наименьшими повреждениями.</a:t>
            </a:r>
            <a:endParaRPr lang="ru-RU" sz="2400" dirty="0">
              <a:solidFill>
                <a:srgbClr val="FF0000"/>
              </a:solidFill>
            </a:endParaRPr>
          </a:p>
          <a:p>
            <a:endParaRPr lang="ru-RU" dirty="0"/>
          </a:p>
        </p:txBody>
      </p:sp>
    </p:spTree>
    <p:extLst>
      <p:ext uri="{BB962C8B-B14F-4D97-AF65-F5344CB8AC3E}">
        <p14:creationId xmlns:p14="http://schemas.microsoft.com/office/powerpoint/2010/main" val="865940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78013" y="6090928"/>
            <a:ext cx="9827988" cy="569118"/>
            <a:chOff x="0" y="4633316"/>
            <a:chExt cx="9071989" cy="426970"/>
          </a:xfrm>
        </p:grpSpPr>
        <p:pic>
          <p:nvPicPr>
            <p:cNvPr id="8" name="Picture 5" descr="D:\Дизайн ЦСА\ф.с. А.О\ОБЛАКО\2. Город\Город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636015"/>
              <a:ext cx="4571999" cy="4242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Дизайн ЦСА\ф.с. А.О\ОБЛАКО\2. Город\Город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0" y="4633316"/>
              <a:ext cx="4571999" cy="42427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Номер слайда 6"/>
          <p:cNvSpPr>
            <a:spLocks noGrp="1"/>
          </p:cNvSpPr>
          <p:nvPr>
            <p:ph type="sldNum" sz="quarter" idx="12"/>
          </p:nvPr>
        </p:nvSpPr>
        <p:spPr>
          <a:xfrm>
            <a:off x="7494162" y="6597353"/>
            <a:ext cx="2311400" cy="365125"/>
          </a:xfrm>
        </p:spPr>
        <p:txBody>
          <a:bodyPr/>
          <a:lstStyle/>
          <a:p>
            <a:fld id="{B19B0651-EE4F-4900-A07F-96A6BFA9D0F0}" type="slidenum">
              <a:rPr lang="ru-RU" smtClean="0"/>
              <a:t>13</a:t>
            </a:fld>
            <a:endParaRPr lang="ru-RU" dirty="0"/>
          </a:p>
        </p:txBody>
      </p:sp>
      <p:sp>
        <p:nvSpPr>
          <p:cNvPr id="2" name="Прямоугольник 1"/>
          <p:cNvSpPr/>
          <p:nvPr/>
        </p:nvSpPr>
        <p:spPr>
          <a:xfrm>
            <a:off x="272480" y="610082"/>
            <a:ext cx="4176464" cy="5539978"/>
          </a:xfrm>
          <a:prstGeom prst="rect">
            <a:avLst/>
          </a:prstGeom>
        </p:spPr>
        <p:txBody>
          <a:bodyPr wrap="square">
            <a:spAutoFit/>
          </a:bodyPr>
          <a:lstStyle/>
          <a:p>
            <a:pPr algn="just"/>
            <a:r>
              <a:rPr lang="ru-RU" sz="2400" dirty="0">
                <a:solidFill>
                  <a:schemeClr val="tx2"/>
                </a:solidFill>
              </a:rPr>
              <a:t>В соответствии с пунктом 91 Правил, суточная норма добычи (вылова) водных биоресурсов (за исключением случая, когда для таких водных биоресурсов установлен постоянный или временный запрет добычи (вылова) при осуществлении любительского рыболовства), для каждого гражданина при осуществлении любительского рыболовства указана в </a:t>
            </a:r>
            <a:r>
              <a:rPr lang="ru-RU" sz="2400" dirty="0" smtClean="0">
                <a:solidFill>
                  <a:schemeClr val="tx2"/>
                </a:solidFill>
              </a:rPr>
              <a:t>таблице.</a:t>
            </a:r>
            <a:endParaRPr lang="ru-RU" sz="2400" dirty="0">
              <a:solidFill>
                <a:schemeClr val="tx2"/>
              </a:solidFill>
            </a:endParaRPr>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2045996927"/>
              </p:ext>
            </p:extLst>
          </p:nvPr>
        </p:nvGraphicFramePr>
        <p:xfrm>
          <a:off x="4953002" y="635786"/>
          <a:ext cx="3960440" cy="5402142"/>
        </p:xfrm>
        <a:graphic>
          <a:graphicData uri="http://schemas.openxmlformats.org/drawingml/2006/table">
            <a:tbl>
              <a:tblPr>
                <a:tableStyleId>{5C22544A-7EE6-4342-B048-85BDC9FD1C3A}</a:tableStyleId>
              </a:tblPr>
              <a:tblGrid>
                <a:gridCol w="2599108"/>
                <a:gridCol w="1361332"/>
              </a:tblGrid>
              <a:tr h="663861">
                <a:tc>
                  <a:txBody>
                    <a:bodyPr/>
                    <a:lstStyle/>
                    <a:p>
                      <a:pPr algn="ctr">
                        <a:lnSpc>
                          <a:spcPct val="115000"/>
                        </a:lnSpc>
                        <a:spcAft>
                          <a:spcPts val="0"/>
                        </a:spcAft>
                      </a:pPr>
                      <a:r>
                        <a:rPr lang="ru-RU" sz="800" dirty="0">
                          <a:effectLst/>
                        </a:rPr>
                        <a:t>Наименование водных биоресурсов</a:t>
                      </a:r>
                      <a:endParaRPr lang="ru-RU" sz="800" dirty="0">
                        <a:effectLst/>
                        <a:latin typeface="Times New Roman"/>
                        <a:ea typeface="Times New Roman"/>
                      </a:endParaRPr>
                    </a:p>
                  </a:txBody>
                  <a:tcPr marL="21305" marR="21305" marT="35050" marB="35050"/>
                </a:tc>
                <a:tc>
                  <a:txBody>
                    <a:bodyPr/>
                    <a:lstStyle/>
                    <a:p>
                      <a:pPr algn="ctr">
                        <a:lnSpc>
                          <a:spcPct val="115000"/>
                        </a:lnSpc>
                        <a:spcAft>
                          <a:spcPts val="0"/>
                        </a:spcAft>
                      </a:pPr>
                      <a:r>
                        <a:rPr lang="ru-RU" sz="800">
                          <a:effectLst/>
                        </a:rPr>
                        <a:t>Суточная норма добычи (вылова), кг</a:t>
                      </a:r>
                      <a:endParaRPr lang="ru-RU" sz="800">
                        <a:effectLst/>
                        <a:latin typeface="Times New Roman"/>
                        <a:ea typeface="Times New Roman"/>
                      </a:endParaRPr>
                    </a:p>
                  </a:txBody>
                  <a:tcPr marL="21305" marR="21305" marT="35050" marB="35050"/>
                </a:tc>
              </a:tr>
              <a:tr h="228948">
                <a:tc>
                  <a:txBody>
                    <a:bodyPr/>
                    <a:lstStyle/>
                    <a:p>
                      <a:pPr>
                        <a:lnSpc>
                          <a:spcPct val="115000"/>
                        </a:lnSpc>
                        <a:spcAft>
                          <a:spcPts val="0"/>
                        </a:spcAft>
                      </a:pPr>
                      <a:r>
                        <a:rPr lang="ru-RU" sz="800">
                          <a:effectLst/>
                        </a:rPr>
                        <a:t>Вобла</a:t>
                      </a:r>
                      <a:endParaRPr lang="ru-RU" sz="800">
                        <a:effectLst/>
                        <a:latin typeface="Times New Roman"/>
                        <a:ea typeface="Times New Roman"/>
                      </a:endParaRPr>
                    </a:p>
                  </a:txBody>
                  <a:tcPr marL="21305" marR="21305" marT="35050" marB="35050"/>
                </a:tc>
                <a:tc>
                  <a:txBody>
                    <a:bodyPr/>
                    <a:lstStyle/>
                    <a:p>
                      <a:pPr algn="ctr">
                        <a:lnSpc>
                          <a:spcPct val="115000"/>
                        </a:lnSpc>
                        <a:spcAft>
                          <a:spcPts val="0"/>
                        </a:spcAft>
                      </a:pPr>
                      <a:r>
                        <a:rPr lang="ru-RU" sz="800">
                          <a:effectLst/>
                        </a:rPr>
                        <a:t>10</a:t>
                      </a:r>
                      <a:endParaRPr lang="ru-RU" sz="800">
                        <a:effectLst/>
                        <a:latin typeface="Times New Roman"/>
                        <a:ea typeface="Times New Roman"/>
                      </a:endParaRPr>
                    </a:p>
                  </a:txBody>
                  <a:tcPr marL="21305" marR="21305" marT="35050" marB="35050"/>
                </a:tc>
              </a:tr>
              <a:tr h="228948">
                <a:tc>
                  <a:txBody>
                    <a:bodyPr/>
                    <a:lstStyle/>
                    <a:p>
                      <a:pPr>
                        <a:lnSpc>
                          <a:spcPct val="115000"/>
                        </a:lnSpc>
                        <a:spcAft>
                          <a:spcPts val="0"/>
                        </a:spcAft>
                      </a:pPr>
                      <a:r>
                        <a:rPr lang="ru-RU" sz="800">
                          <a:effectLst/>
                        </a:rPr>
                        <a:t>Плотва</a:t>
                      </a:r>
                      <a:endParaRPr lang="ru-RU" sz="800">
                        <a:effectLst/>
                        <a:latin typeface="Times New Roman"/>
                        <a:ea typeface="Times New Roman"/>
                      </a:endParaRPr>
                    </a:p>
                  </a:txBody>
                  <a:tcPr marL="21305" marR="21305" marT="35050" marB="35050"/>
                </a:tc>
                <a:tc>
                  <a:txBody>
                    <a:bodyPr/>
                    <a:lstStyle/>
                    <a:p>
                      <a:pPr algn="ctr">
                        <a:lnSpc>
                          <a:spcPct val="115000"/>
                        </a:lnSpc>
                        <a:spcAft>
                          <a:spcPts val="0"/>
                        </a:spcAft>
                      </a:pPr>
                      <a:r>
                        <a:rPr lang="ru-RU" sz="800">
                          <a:effectLst/>
                        </a:rPr>
                        <a:t>10</a:t>
                      </a:r>
                      <a:endParaRPr lang="ru-RU" sz="800">
                        <a:effectLst/>
                        <a:latin typeface="Times New Roman"/>
                        <a:ea typeface="Times New Roman"/>
                      </a:endParaRPr>
                    </a:p>
                  </a:txBody>
                  <a:tcPr marL="21305" marR="21305" marT="35050" marB="35050"/>
                </a:tc>
              </a:tr>
              <a:tr h="228948">
                <a:tc>
                  <a:txBody>
                    <a:bodyPr/>
                    <a:lstStyle/>
                    <a:p>
                      <a:pPr>
                        <a:lnSpc>
                          <a:spcPct val="115000"/>
                        </a:lnSpc>
                        <a:spcAft>
                          <a:spcPts val="0"/>
                        </a:spcAft>
                      </a:pPr>
                      <a:r>
                        <a:rPr lang="ru-RU" sz="800">
                          <a:effectLst/>
                        </a:rPr>
                        <a:t>Лещ</a:t>
                      </a:r>
                      <a:endParaRPr lang="ru-RU" sz="800">
                        <a:effectLst/>
                        <a:latin typeface="Times New Roman"/>
                        <a:ea typeface="Times New Roman"/>
                      </a:endParaRPr>
                    </a:p>
                  </a:txBody>
                  <a:tcPr marL="21305" marR="21305" marT="35050" marB="35050"/>
                </a:tc>
                <a:tc>
                  <a:txBody>
                    <a:bodyPr/>
                    <a:lstStyle/>
                    <a:p>
                      <a:pPr algn="ctr">
                        <a:lnSpc>
                          <a:spcPct val="115000"/>
                        </a:lnSpc>
                        <a:spcAft>
                          <a:spcPts val="0"/>
                        </a:spcAft>
                      </a:pPr>
                      <a:r>
                        <a:rPr lang="ru-RU" sz="800">
                          <a:effectLst/>
                        </a:rPr>
                        <a:t>10</a:t>
                      </a:r>
                      <a:endParaRPr lang="ru-RU" sz="800">
                        <a:effectLst/>
                        <a:latin typeface="Times New Roman"/>
                        <a:ea typeface="Times New Roman"/>
                      </a:endParaRPr>
                    </a:p>
                  </a:txBody>
                  <a:tcPr marL="21305" marR="21305" marT="35050" marB="35050"/>
                </a:tc>
              </a:tr>
              <a:tr h="228948">
                <a:tc>
                  <a:txBody>
                    <a:bodyPr/>
                    <a:lstStyle/>
                    <a:p>
                      <a:pPr>
                        <a:lnSpc>
                          <a:spcPct val="115000"/>
                        </a:lnSpc>
                        <a:spcAft>
                          <a:spcPts val="0"/>
                        </a:spcAft>
                      </a:pPr>
                      <a:r>
                        <a:rPr lang="ru-RU" sz="800">
                          <a:effectLst/>
                        </a:rPr>
                        <a:t>Густера</a:t>
                      </a:r>
                      <a:endParaRPr lang="ru-RU" sz="800">
                        <a:effectLst/>
                        <a:latin typeface="Times New Roman"/>
                        <a:ea typeface="Times New Roman"/>
                      </a:endParaRPr>
                    </a:p>
                  </a:txBody>
                  <a:tcPr marL="21305" marR="21305" marT="35050" marB="35050"/>
                </a:tc>
                <a:tc>
                  <a:txBody>
                    <a:bodyPr/>
                    <a:lstStyle/>
                    <a:p>
                      <a:pPr algn="ctr">
                        <a:lnSpc>
                          <a:spcPct val="115000"/>
                        </a:lnSpc>
                        <a:spcAft>
                          <a:spcPts val="0"/>
                        </a:spcAft>
                      </a:pPr>
                      <a:r>
                        <a:rPr lang="ru-RU" sz="800">
                          <a:effectLst/>
                        </a:rPr>
                        <a:t>10</a:t>
                      </a:r>
                      <a:endParaRPr lang="ru-RU" sz="800">
                        <a:effectLst/>
                        <a:latin typeface="Times New Roman"/>
                        <a:ea typeface="Times New Roman"/>
                      </a:endParaRPr>
                    </a:p>
                  </a:txBody>
                  <a:tcPr marL="21305" marR="21305" marT="35050" marB="35050"/>
                </a:tc>
              </a:tr>
              <a:tr h="228948">
                <a:tc>
                  <a:txBody>
                    <a:bodyPr/>
                    <a:lstStyle/>
                    <a:p>
                      <a:pPr>
                        <a:lnSpc>
                          <a:spcPct val="115000"/>
                        </a:lnSpc>
                        <a:spcAft>
                          <a:spcPts val="0"/>
                        </a:spcAft>
                      </a:pPr>
                      <a:r>
                        <a:rPr lang="ru-RU" sz="800">
                          <a:effectLst/>
                        </a:rPr>
                        <a:t>Сазан</a:t>
                      </a:r>
                      <a:endParaRPr lang="ru-RU" sz="800">
                        <a:effectLst/>
                        <a:latin typeface="Times New Roman"/>
                        <a:ea typeface="Times New Roman"/>
                      </a:endParaRPr>
                    </a:p>
                  </a:txBody>
                  <a:tcPr marL="21305" marR="21305" marT="35050" marB="35050"/>
                </a:tc>
                <a:tc>
                  <a:txBody>
                    <a:bodyPr/>
                    <a:lstStyle/>
                    <a:p>
                      <a:pPr algn="ctr">
                        <a:lnSpc>
                          <a:spcPct val="115000"/>
                        </a:lnSpc>
                        <a:spcAft>
                          <a:spcPts val="0"/>
                        </a:spcAft>
                      </a:pPr>
                      <a:r>
                        <a:rPr lang="ru-RU" sz="800">
                          <a:effectLst/>
                        </a:rPr>
                        <a:t>10</a:t>
                      </a:r>
                      <a:endParaRPr lang="ru-RU" sz="800">
                        <a:effectLst/>
                        <a:latin typeface="Times New Roman"/>
                        <a:ea typeface="Times New Roman"/>
                      </a:endParaRPr>
                    </a:p>
                  </a:txBody>
                  <a:tcPr marL="21305" marR="21305" marT="35050" marB="35050"/>
                </a:tc>
              </a:tr>
              <a:tr h="228948">
                <a:tc>
                  <a:txBody>
                    <a:bodyPr/>
                    <a:lstStyle/>
                    <a:p>
                      <a:pPr>
                        <a:lnSpc>
                          <a:spcPct val="115000"/>
                        </a:lnSpc>
                        <a:spcAft>
                          <a:spcPts val="0"/>
                        </a:spcAft>
                      </a:pPr>
                      <a:r>
                        <a:rPr lang="ru-RU" sz="800" dirty="0">
                          <a:effectLst/>
                        </a:rPr>
                        <a:t>Судак</a:t>
                      </a:r>
                      <a:endParaRPr lang="ru-RU" sz="800" dirty="0">
                        <a:effectLst/>
                        <a:latin typeface="Times New Roman"/>
                        <a:ea typeface="Times New Roman"/>
                      </a:endParaRPr>
                    </a:p>
                  </a:txBody>
                  <a:tcPr marL="21305" marR="21305" marT="35050" marB="35050"/>
                </a:tc>
                <a:tc>
                  <a:txBody>
                    <a:bodyPr/>
                    <a:lstStyle/>
                    <a:p>
                      <a:pPr algn="ctr">
                        <a:lnSpc>
                          <a:spcPct val="115000"/>
                        </a:lnSpc>
                        <a:spcAft>
                          <a:spcPts val="0"/>
                        </a:spcAft>
                      </a:pPr>
                      <a:r>
                        <a:rPr lang="ru-RU" sz="800" dirty="0">
                          <a:effectLst/>
                        </a:rPr>
                        <a:t>10</a:t>
                      </a:r>
                      <a:endParaRPr lang="ru-RU" sz="800" dirty="0">
                        <a:effectLst/>
                        <a:latin typeface="Times New Roman"/>
                        <a:ea typeface="Times New Roman"/>
                      </a:endParaRPr>
                    </a:p>
                  </a:txBody>
                  <a:tcPr marL="21305" marR="21305" marT="35050" marB="35050"/>
                </a:tc>
              </a:tr>
              <a:tr h="228948">
                <a:tc>
                  <a:txBody>
                    <a:bodyPr/>
                    <a:lstStyle/>
                    <a:p>
                      <a:pPr>
                        <a:lnSpc>
                          <a:spcPct val="115000"/>
                        </a:lnSpc>
                        <a:spcAft>
                          <a:spcPts val="0"/>
                        </a:spcAft>
                      </a:pPr>
                      <a:r>
                        <a:rPr lang="ru-RU" sz="800">
                          <a:effectLst/>
                        </a:rPr>
                        <a:t>Берш</a:t>
                      </a:r>
                      <a:endParaRPr lang="ru-RU" sz="800">
                        <a:effectLst/>
                        <a:latin typeface="Times New Roman"/>
                        <a:ea typeface="Times New Roman"/>
                      </a:endParaRPr>
                    </a:p>
                  </a:txBody>
                  <a:tcPr marL="21305" marR="21305" marT="35050" marB="35050"/>
                </a:tc>
                <a:tc>
                  <a:txBody>
                    <a:bodyPr/>
                    <a:lstStyle/>
                    <a:p>
                      <a:pPr algn="ctr">
                        <a:lnSpc>
                          <a:spcPct val="115000"/>
                        </a:lnSpc>
                        <a:spcAft>
                          <a:spcPts val="0"/>
                        </a:spcAft>
                      </a:pPr>
                      <a:r>
                        <a:rPr lang="ru-RU" sz="800">
                          <a:effectLst/>
                        </a:rPr>
                        <a:t>10</a:t>
                      </a:r>
                      <a:endParaRPr lang="ru-RU" sz="800">
                        <a:effectLst/>
                        <a:latin typeface="Times New Roman"/>
                        <a:ea typeface="Times New Roman"/>
                      </a:endParaRPr>
                    </a:p>
                  </a:txBody>
                  <a:tcPr marL="21305" marR="21305" marT="35050" marB="35050"/>
                </a:tc>
              </a:tr>
              <a:tr h="228948">
                <a:tc>
                  <a:txBody>
                    <a:bodyPr/>
                    <a:lstStyle/>
                    <a:p>
                      <a:pPr>
                        <a:lnSpc>
                          <a:spcPct val="115000"/>
                        </a:lnSpc>
                        <a:spcAft>
                          <a:spcPts val="0"/>
                        </a:spcAft>
                      </a:pPr>
                      <a:r>
                        <a:rPr lang="ru-RU" sz="800">
                          <a:effectLst/>
                        </a:rPr>
                        <a:t>Щука</a:t>
                      </a:r>
                      <a:endParaRPr lang="ru-RU" sz="800">
                        <a:effectLst/>
                        <a:latin typeface="Times New Roman"/>
                        <a:ea typeface="Times New Roman"/>
                      </a:endParaRPr>
                    </a:p>
                  </a:txBody>
                  <a:tcPr marL="21305" marR="21305" marT="35050" marB="35050"/>
                </a:tc>
                <a:tc>
                  <a:txBody>
                    <a:bodyPr/>
                    <a:lstStyle/>
                    <a:p>
                      <a:pPr algn="ctr">
                        <a:lnSpc>
                          <a:spcPct val="115000"/>
                        </a:lnSpc>
                        <a:spcAft>
                          <a:spcPts val="0"/>
                        </a:spcAft>
                      </a:pPr>
                      <a:r>
                        <a:rPr lang="ru-RU" sz="800">
                          <a:effectLst/>
                        </a:rPr>
                        <a:t>10</a:t>
                      </a:r>
                      <a:endParaRPr lang="ru-RU" sz="800">
                        <a:effectLst/>
                        <a:latin typeface="Times New Roman"/>
                        <a:ea typeface="Times New Roman"/>
                      </a:endParaRPr>
                    </a:p>
                  </a:txBody>
                  <a:tcPr marL="21305" marR="21305" marT="35050" marB="35050"/>
                </a:tc>
              </a:tr>
              <a:tr h="228948">
                <a:tc>
                  <a:txBody>
                    <a:bodyPr/>
                    <a:lstStyle/>
                    <a:p>
                      <a:pPr>
                        <a:lnSpc>
                          <a:spcPct val="115000"/>
                        </a:lnSpc>
                        <a:spcAft>
                          <a:spcPts val="0"/>
                        </a:spcAft>
                      </a:pPr>
                      <a:r>
                        <a:rPr lang="ru-RU" sz="800">
                          <a:effectLst/>
                        </a:rPr>
                        <a:t>Сом пресноводный</a:t>
                      </a:r>
                      <a:endParaRPr lang="ru-RU" sz="800">
                        <a:effectLst/>
                        <a:latin typeface="Times New Roman"/>
                        <a:ea typeface="Times New Roman"/>
                      </a:endParaRPr>
                    </a:p>
                  </a:txBody>
                  <a:tcPr marL="21305" marR="21305" marT="35050" marB="35050"/>
                </a:tc>
                <a:tc>
                  <a:txBody>
                    <a:bodyPr/>
                    <a:lstStyle/>
                    <a:p>
                      <a:pPr algn="ctr">
                        <a:lnSpc>
                          <a:spcPct val="115000"/>
                        </a:lnSpc>
                        <a:spcAft>
                          <a:spcPts val="0"/>
                        </a:spcAft>
                      </a:pPr>
                      <a:r>
                        <a:rPr lang="ru-RU" sz="800">
                          <a:effectLst/>
                        </a:rPr>
                        <a:t>10</a:t>
                      </a:r>
                      <a:endParaRPr lang="ru-RU" sz="800">
                        <a:effectLst/>
                        <a:latin typeface="Times New Roman"/>
                        <a:ea typeface="Times New Roman"/>
                      </a:endParaRPr>
                    </a:p>
                  </a:txBody>
                  <a:tcPr marL="21305" marR="21305" marT="35050" marB="35050"/>
                </a:tc>
              </a:tr>
              <a:tr h="228948">
                <a:tc>
                  <a:txBody>
                    <a:bodyPr/>
                    <a:lstStyle/>
                    <a:p>
                      <a:pPr>
                        <a:lnSpc>
                          <a:spcPct val="115000"/>
                        </a:lnSpc>
                        <a:spcAft>
                          <a:spcPts val="0"/>
                        </a:spcAft>
                      </a:pPr>
                      <a:r>
                        <a:rPr lang="ru-RU" sz="800">
                          <a:effectLst/>
                        </a:rPr>
                        <a:t>Линь</a:t>
                      </a:r>
                      <a:endParaRPr lang="ru-RU" sz="800">
                        <a:effectLst/>
                        <a:latin typeface="Times New Roman"/>
                        <a:ea typeface="Times New Roman"/>
                      </a:endParaRPr>
                    </a:p>
                  </a:txBody>
                  <a:tcPr marL="21305" marR="21305" marT="35050" marB="35050"/>
                </a:tc>
                <a:tc>
                  <a:txBody>
                    <a:bodyPr/>
                    <a:lstStyle/>
                    <a:p>
                      <a:pPr algn="ctr">
                        <a:lnSpc>
                          <a:spcPct val="115000"/>
                        </a:lnSpc>
                        <a:spcAft>
                          <a:spcPts val="0"/>
                        </a:spcAft>
                      </a:pPr>
                      <a:r>
                        <a:rPr lang="ru-RU" sz="800">
                          <a:effectLst/>
                        </a:rPr>
                        <a:t>10</a:t>
                      </a:r>
                      <a:endParaRPr lang="ru-RU" sz="800">
                        <a:effectLst/>
                        <a:latin typeface="Times New Roman"/>
                        <a:ea typeface="Times New Roman"/>
                      </a:endParaRPr>
                    </a:p>
                  </a:txBody>
                  <a:tcPr marL="21305" marR="21305" marT="35050" marB="35050"/>
                </a:tc>
              </a:tr>
              <a:tr h="228948">
                <a:tc>
                  <a:txBody>
                    <a:bodyPr/>
                    <a:lstStyle/>
                    <a:p>
                      <a:pPr>
                        <a:lnSpc>
                          <a:spcPct val="115000"/>
                        </a:lnSpc>
                        <a:spcAft>
                          <a:spcPts val="0"/>
                        </a:spcAft>
                      </a:pPr>
                      <a:r>
                        <a:rPr lang="ru-RU" sz="800">
                          <a:effectLst/>
                        </a:rPr>
                        <a:t>Чехонь</a:t>
                      </a:r>
                      <a:endParaRPr lang="ru-RU" sz="800">
                        <a:effectLst/>
                        <a:latin typeface="Times New Roman"/>
                        <a:ea typeface="Times New Roman"/>
                      </a:endParaRPr>
                    </a:p>
                  </a:txBody>
                  <a:tcPr marL="21305" marR="21305" marT="35050" marB="35050"/>
                </a:tc>
                <a:tc>
                  <a:txBody>
                    <a:bodyPr/>
                    <a:lstStyle/>
                    <a:p>
                      <a:pPr algn="ctr">
                        <a:lnSpc>
                          <a:spcPct val="115000"/>
                        </a:lnSpc>
                        <a:spcAft>
                          <a:spcPts val="0"/>
                        </a:spcAft>
                      </a:pPr>
                      <a:r>
                        <a:rPr lang="ru-RU" sz="800">
                          <a:effectLst/>
                        </a:rPr>
                        <a:t>10</a:t>
                      </a:r>
                      <a:endParaRPr lang="ru-RU" sz="800">
                        <a:effectLst/>
                        <a:latin typeface="Times New Roman"/>
                        <a:ea typeface="Times New Roman"/>
                      </a:endParaRPr>
                    </a:p>
                  </a:txBody>
                  <a:tcPr marL="21305" marR="21305" marT="35050" marB="35050"/>
                </a:tc>
              </a:tr>
              <a:tr h="228948">
                <a:tc>
                  <a:txBody>
                    <a:bodyPr/>
                    <a:lstStyle/>
                    <a:p>
                      <a:pPr>
                        <a:lnSpc>
                          <a:spcPct val="115000"/>
                        </a:lnSpc>
                        <a:spcAft>
                          <a:spcPts val="0"/>
                        </a:spcAft>
                      </a:pPr>
                      <a:r>
                        <a:rPr lang="ru-RU" sz="800">
                          <a:effectLst/>
                        </a:rPr>
                        <a:t>Сельдь-черноспинка</a:t>
                      </a:r>
                      <a:endParaRPr lang="ru-RU" sz="800">
                        <a:effectLst/>
                        <a:latin typeface="Times New Roman"/>
                        <a:ea typeface="Times New Roman"/>
                      </a:endParaRPr>
                    </a:p>
                  </a:txBody>
                  <a:tcPr marL="21305" marR="21305" marT="35050" marB="35050"/>
                </a:tc>
                <a:tc>
                  <a:txBody>
                    <a:bodyPr/>
                    <a:lstStyle/>
                    <a:p>
                      <a:pPr algn="ctr">
                        <a:lnSpc>
                          <a:spcPct val="115000"/>
                        </a:lnSpc>
                        <a:spcAft>
                          <a:spcPts val="0"/>
                        </a:spcAft>
                      </a:pPr>
                      <a:r>
                        <a:rPr lang="ru-RU" sz="800">
                          <a:effectLst/>
                        </a:rPr>
                        <a:t>10</a:t>
                      </a:r>
                      <a:endParaRPr lang="ru-RU" sz="800">
                        <a:effectLst/>
                        <a:latin typeface="Times New Roman"/>
                        <a:ea typeface="Times New Roman"/>
                      </a:endParaRPr>
                    </a:p>
                  </a:txBody>
                  <a:tcPr marL="21305" marR="21305" marT="35050" marB="35050"/>
                </a:tc>
              </a:tr>
              <a:tr h="228948">
                <a:tc>
                  <a:txBody>
                    <a:bodyPr/>
                    <a:lstStyle/>
                    <a:p>
                      <a:pPr>
                        <a:lnSpc>
                          <a:spcPct val="115000"/>
                        </a:lnSpc>
                        <a:spcAft>
                          <a:spcPts val="0"/>
                        </a:spcAft>
                      </a:pPr>
                      <a:r>
                        <a:rPr lang="ru-RU" sz="800">
                          <a:effectLst/>
                        </a:rPr>
                        <a:t>Жерех</a:t>
                      </a:r>
                      <a:endParaRPr lang="ru-RU" sz="800">
                        <a:effectLst/>
                        <a:latin typeface="Times New Roman"/>
                        <a:ea typeface="Times New Roman"/>
                      </a:endParaRPr>
                    </a:p>
                  </a:txBody>
                  <a:tcPr marL="21305" marR="21305" marT="35050" marB="35050"/>
                </a:tc>
                <a:tc>
                  <a:txBody>
                    <a:bodyPr/>
                    <a:lstStyle/>
                    <a:p>
                      <a:pPr algn="ctr">
                        <a:lnSpc>
                          <a:spcPct val="115000"/>
                        </a:lnSpc>
                        <a:spcAft>
                          <a:spcPts val="0"/>
                        </a:spcAft>
                      </a:pPr>
                      <a:r>
                        <a:rPr lang="ru-RU" sz="800">
                          <a:effectLst/>
                        </a:rPr>
                        <a:t>10</a:t>
                      </a:r>
                      <a:endParaRPr lang="ru-RU" sz="800">
                        <a:effectLst/>
                        <a:latin typeface="Times New Roman"/>
                        <a:ea typeface="Times New Roman"/>
                      </a:endParaRPr>
                    </a:p>
                  </a:txBody>
                  <a:tcPr marL="21305" marR="21305" marT="35050" marB="35050"/>
                </a:tc>
              </a:tr>
              <a:tr h="228948">
                <a:tc>
                  <a:txBody>
                    <a:bodyPr/>
                    <a:lstStyle/>
                    <a:p>
                      <a:pPr>
                        <a:lnSpc>
                          <a:spcPct val="115000"/>
                        </a:lnSpc>
                        <a:spcAft>
                          <a:spcPts val="0"/>
                        </a:spcAft>
                      </a:pPr>
                      <a:r>
                        <a:rPr lang="ru-RU" sz="800">
                          <a:effectLst/>
                        </a:rPr>
                        <a:t>Толстолобики</a:t>
                      </a:r>
                      <a:endParaRPr lang="ru-RU" sz="800">
                        <a:effectLst/>
                        <a:latin typeface="Times New Roman"/>
                        <a:ea typeface="Times New Roman"/>
                      </a:endParaRPr>
                    </a:p>
                  </a:txBody>
                  <a:tcPr marL="21305" marR="21305" marT="35050" marB="35050"/>
                </a:tc>
                <a:tc>
                  <a:txBody>
                    <a:bodyPr/>
                    <a:lstStyle/>
                    <a:p>
                      <a:pPr algn="ctr">
                        <a:lnSpc>
                          <a:spcPct val="115000"/>
                        </a:lnSpc>
                        <a:spcAft>
                          <a:spcPts val="0"/>
                        </a:spcAft>
                      </a:pPr>
                      <a:r>
                        <a:rPr lang="ru-RU" sz="800">
                          <a:effectLst/>
                        </a:rPr>
                        <a:t>10</a:t>
                      </a:r>
                      <a:endParaRPr lang="ru-RU" sz="800">
                        <a:effectLst/>
                        <a:latin typeface="Times New Roman"/>
                        <a:ea typeface="Times New Roman"/>
                      </a:endParaRPr>
                    </a:p>
                  </a:txBody>
                  <a:tcPr marL="21305" marR="21305" marT="35050" marB="35050"/>
                </a:tc>
              </a:tr>
              <a:tr h="228948">
                <a:tc>
                  <a:txBody>
                    <a:bodyPr/>
                    <a:lstStyle/>
                    <a:p>
                      <a:pPr>
                        <a:lnSpc>
                          <a:spcPct val="115000"/>
                        </a:lnSpc>
                        <a:spcAft>
                          <a:spcPts val="0"/>
                        </a:spcAft>
                      </a:pPr>
                      <a:r>
                        <a:rPr lang="ru-RU" sz="800">
                          <a:effectLst/>
                        </a:rPr>
                        <a:t>Амур белый</a:t>
                      </a:r>
                      <a:endParaRPr lang="ru-RU" sz="800">
                        <a:effectLst/>
                        <a:latin typeface="Times New Roman"/>
                        <a:ea typeface="Times New Roman"/>
                      </a:endParaRPr>
                    </a:p>
                  </a:txBody>
                  <a:tcPr marL="21305" marR="21305" marT="35050" marB="35050"/>
                </a:tc>
                <a:tc>
                  <a:txBody>
                    <a:bodyPr/>
                    <a:lstStyle/>
                    <a:p>
                      <a:pPr algn="ctr">
                        <a:lnSpc>
                          <a:spcPct val="115000"/>
                        </a:lnSpc>
                        <a:spcAft>
                          <a:spcPts val="0"/>
                        </a:spcAft>
                      </a:pPr>
                      <a:r>
                        <a:rPr lang="ru-RU" sz="800">
                          <a:effectLst/>
                        </a:rPr>
                        <a:t>10</a:t>
                      </a:r>
                      <a:endParaRPr lang="ru-RU" sz="800">
                        <a:effectLst/>
                        <a:latin typeface="Times New Roman"/>
                        <a:ea typeface="Times New Roman"/>
                      </a:endParaRPr>
                    </a:p>
                  </a:txBody>
                  <a:tcPr marL="21305" marR="21305" marT="35050" marB="35050"/>
                </a:tc>
              </a:tr>
              <a:tr h="228948">
                <a:tc>
                  <a:txBody>
                    <a:bodyPr/>
                    <a:lstStyle/>
                    <a:p>
                      <a:pPr>
                        <a:lnSpc>
                          <a:spcPct val="115000"/>
                        </a:lnSpc>
                        <a:spcAft>
                          <a:spcPts val="0"/>
                        </a:spcAft>
                      </a:pPr>
                      <a:r>
                        <a:rPr lang="ru-RU" sz="800">
                          <a:effectLst/>
                        </a:rPr>
                        <a:t>Красноперка</a:t>
                      </a:r>
                      <a:endParaRPr lang="ru-RU" sz="800">
                        <a:effectLst/>
                        <a:latin typeface="Times New Roman"/>
                        <a:ea typeface="Times New Roman"/>
                      </a:endParaRPr>
                    </a:p>
                  </a:txBody>
                  <a:tcPr marL="21305" marR="21305" marT="35050" marB="35050"/>
                </a:tc>
                <a:tc>
                  <a:txBody>
                    <a:bodyPr/>
                    <a:lstStyle/>
                    <a:p>
                      <a:pPr algn="ctr">
                        <a:lnSpc>
                          <a:spcPct val="115000"/>
                        </a:lnSpc>
                        <a:spcAft>
                          <a:spcPts val="0"/>
                        </a:spcAft>
                      </a:pPr>
                      <a:r>
                        <a:rPr lang="ru-RU" sz="800">
                          <a:effectLst/>
                        </a:rPr>
                        <a:t>10</a:t>
                      </a:r>
                      <a:endParaRPr lang="ru-RU" sz="800">
                        <a:effectLst/>
                        <a:latin typeface="Times New Roman"/>
                        <a:ea typeface="Times New Roman"/>
                      </a:endParaRPr>
                    </a:p>
                  </a:txBody>
                  <a:tcPr marL="21305" marR="21305" marT="35050" marB="35050"/>
                </a:tc>
              </a:tr>
              <a:tr h="228948">
                <a:tc>
                  <a:txBody>
                    <a:bodyPr/>
                    <a:lstStyle/>
                    <a:p>
                      <a:pPr>
                        <a:lnSpc>
                          <a:spcPct val="115000"/>
                        </a:lnSpc>
                        <a:spcAft>
                          <a:spcPts val="0"/>
                        </a:spcAft>
                      </a:pPr>
                      <a:r>
                        <a:rPr lang="ru-RU" sz="800">
                          <a:effectLst/>
                        </a:rPr>
                        <a:t>Окунь пресноводный</a:t>
                      </a:r>
                      <a:endParaRPr lang="ru-RU" sz="800">
                        <a:effectLst/>
                        <a:latin typeface="Times New Roman"/>
                        <a:ea typeface="Times New Roman"/>
                      </a:endParaRPr>
                    </a:p>
                  </a:txBody>
                  <a:tcPr marL="21305" marR="21305" marT="35050" marB="35050"/>
                </a:tc>
                <a:tc>
                  <a:txBody>
                    <a:bodyPr/>
                    <a:lstStyle/>
                    <a:p>
                      <a:pPr algn="ctr">
                        <a:lnSpc>
                          <a:spcPct val="115000"/>
                        </a:lnSpc>
                        <a:spcAft>
                          <a:spcPts val="0"/>
                        </a:spcAft>
                      </a:pPr>
                      <a:r>
                        <a:rPr lang="ru-RU" sz="800">
                          <a:effectLst/>
                        </a:rPr>
                        <a:t>10</a:t>
                      </a:r>
                      <a:endParaRPr lang="ru-RU" sz="800">
                        <a:effectLst/>
                        <a:latin typeface="Times New Roman"/>
                        <a:ea typeface="Times New Roman"/>
                      </a:endParaRPr>
                    </a:p>
                  </a:txBody>
                  <a:tcPr marL="21305" marR="21305" marT="35050" marB="35050"/>
                </a:tc>
              </a:tr>
              <a:tr h="228948">
                <a:tc>
                  <a:txBody>
                    <a:bodyPr/>
                    <a:lstStyle/>
                    <a:p>
                      <a:pPr>
                        <a:lnSpc>
                          <a:spcPct val="115000"/>
                        </a:lnSpc>
                        <a:spcAft>
                          <a:spcPts val="0"/>
                        </a:spcAft>
                      </a:pPr>
                      <a:r>
                        <a:rPr lang="ru-RU" sz="800">
                          <a:effectLst/>
                        </a:rPr>
                        <a:t>Синец</a:t>
                      </a:r>
                      <a:endParaRPr lang="ru-RU" sz="800">
                        <a:effectLst/>
                        <a:latin typeface="Times New Roman"/>
                        <a:ea typeface="Times New Roman"/>
                      </a:endParaRPr>
                    </a:p>
                  </a:txBody>
                  <a:tcPr marL="21305" marR="21305" marT="35050" marB="35050"/>
                </a:tc>
                <a:tc>
                  <a:txBody>
                    <a:bodyPr/>
                    <a:lstStyle/>
                    <a:p>
                      <a:pPr algn="ctr">
                        <a:lnSpc>
                          <a:spcPct val="115000"/>
                        </a:lnSpc>
                        <a:spcAft>
                          <a:spcPts val="0"/>
                        </a:spcAft>
                      </a:pPr>
                      <a:r>
                        <a:rPr lang="ru-RU" sz="800">
                          <a:effectLst/>
                        </a:rPr>
                        <a:t>10</a:t>
                      </a:r>
                      <a:endParaRPr lang="ru-RU" sz="800">
                        <a:effectLst/>
                        <a:latin typeface="Times New Roman"/>
                        <a:ea typeface="Times New Roman"/>
                      </a:endParaRPr>
                    </a:p>
                  </a:txBody>
                  <a:tcPr marL="21305" marR="21305" marT="35050" marB="35050"/>
                </a:tc>
              </a:tr>
              <a:tr h="228948">
                <a:tc>
                  <a:txBody>
                    <a:bodyPr/>
                    <a:lstStyle/>
                    <a:p>
                      <a:pPr>
                        <a:lnSpc>
                          <a:spcPct val="115000"/>
                        </a:lnSpc>
                        <a:spcAft>
                          <a:spcPts val="0"/>
                        </a:spcAft>
                      </a:pPr>
                      <a:r>
                        <a:rPr lang="ru-RU" sz="800">
                          <a:effectLst/>
                        </a:rPr>
                        <a:t>Раки</a:t>
                      </a:r>
                      <a:endParaRPr lang="ru-RU" sz="800">
                        <a:effectLst/>
                        <a:latin typeface="Times New Roman"/>
                        <a:ea typeface="Times New Roman"/>
                      </a:endParaRPr>
                    </a:p>
                  </a:txBody>
                  <a:tcPr marL="21305" marR="21305" marT="35050" marB="35050"/>
                </a:tc>
                <a:tc>
                  <a:txBody>
                    <a:bodyPr/>
                    <a:lstStyle/>
                    <a:p>
                      <a:pPr algn="ctr">
                        <a:lnSpc>
                          <a:spcPct val="115000"/>
                        </a:lnSpc>
                        <a:spcAft>
                          <a:spcPts val="0"/>
                        </a:spcAft>
                      </a:pPr>
                      <a:r>
                        <a:rPr lang="ru-RU" sz="800">
                          <a:effectLst/>
                        </a:rPr>
                        <a:t>50 экземпляров</a:t>
                      </a:r>
                      <a:endParaRPr lang="ru-RU" sz="800">
                        <a:effectLst/>
                        <a:latin typeface="Times New Roman"/>
                        <a:ea typeface="Times New Roman"/>
                      </a:endParaRPr>
                    </a:p>
                  </a:txBody>
                  <a:tcPr marL="21305" marR="21305" marT="35050" marB="35050"/>
                </a:tc>
              </a:tr>
              <a:tr h="388269">
                <a:tc>
                  <a:txBody>
                    <a:bodyPr/>
                    <a:lstStyle/>
                    <a:p>
                      <a:pPr>
                        <a:lnSpc>
                          <a:spcPct val="115000"/>
                        </a:lnSpc>
                        <a:spcAft>
                          <a:spcPts val="0"/>
                        </a:spcAft>
                      </a:pPr>
                      <a:r>
                        <a:rPr lang="ru-RU" sz="800">
                          <a:effectLst/>
                        </a:rPr>
                        <a:t>Молодь рыб (окунь пресноводный, густера, синец, уклея) в качестве живца (наживки)</a:t>
                      </a:r>
                      <a:endParaRPr lang="ru-RU" sz="800">
                        <a:effectLst/>
                        <a:latin typeface="Times New Roman"/>
                        <a:ea typeface="Times New Roman"/>
                      </a:endParaRPr>
                    </a:p>
                  </a:txBody>
                  <a:tcPr marL="21305" marR="21305" marT="35050" marB="35050"/>
                </a:tc>
                <a:tc>
                  <a:txBody>
                    <a:bodyPr/>
                    <a:lstStyle/>
                    <a:p>
                      <a:pPr algn="ctr">
                        <a:lnSpc>
                          <a:spcPct val="115000"/>
                        </a:lnSpc>
                        <a:spcAft>
                          <a:spcPts val="0"/>
                        </a:spcAft>
                      </a:pPr>
                      <a:r>
                        <a:rPr lang="ru-RU" sz="800" dirty="0">
                          <a:effectLst/>
                        </a:rPr>
                        <a:t>30 экземпляров</a:t>
                      </a:r>
                      <a:endParaRPr lang="ru-RU" sz="800" dirty="0">
                        <a:effectLst/>
                        <a:latin typeface="Times New Roman"/>
                        <a:ea typeface="Times New Roman"/>
                      </a:endParaRPr>
                    </a:p>
                  </a:txBody>
                  <a:tcPr marL="21305" marR="21305" marT="35050" marB="35050"/>
                </a:tc>
              </a:tr>
            </a:tbl>
          </a:graphicData>
        </a:graphic>
      </p:graphicFrame>
    </p:spTree>
    <p:extLst>
      <p:ext uri="{BB962C8B-B14F-4D97-AF65-F5344CB8AC3E}">
        <p14:creationId xmlns:p14="http://schemas.microsoft.com/office/powerpoint/2010/main" val="966734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rpk-traektoriya.ru/d/musor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2307" y="3041576"/>
            <a:ext cx="3837410" cy="381642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Группа 2"/>
          <p:cNvGrpSpPr/>
          <p:nvPr/>
        </p:nvGrpSpPr>
        <p:grpSpPr>
          <a:xfrm>
            <a:off x="78013" y="6090928"/>
            <a:ext cx="9827988" cy="569118"/>
            <a:chOff x="0" y="4633316"/>
            <a:chExt cx="9071989" cy="426970"/>
          </a:xfrm>
        </p:grpSpPr>
        <p:pic>
          <p:nvPicPr>
            <p:cNvPr id="8" name="Picture 5" descr="D:\Дизайн ЦСА\ф.с. А.О\ОБЛАКО\2. Город\Город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636015"/>
              <a:ext cx="4571999" cy="4242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Дизайн ЦСА\ф.с. А.О\ОБЛАКО\2. Город\Город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0" y="4633316"/>
              <a:ext cx="4571999" cy="42427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Номер слайда 6"/>
          <p:cNvSpPr>
            <a:spLocks noGrp="1"/>
          </p:cNvSpPr>
          <p:nvPr>
            <p:ph type="sldNum" sz="quarter" idx="12"/>
          </p:nvPr>
        </p:nvSpPr>
        <p:spPr>
          <a:xfrm>
            <a:off x="7494162" y="6597353"/>
            <a:ext cx="2311400" cy="365125"/>
          </a:xfrm>
        </p:spPr>
        <p:txBody>
          <a:bodyPr/>
          <a:lstStyle/>
          <a:p>
            <a:fld id="{B19B0651-EE4F-4900-A07F-96A6BFA9D0F0}" type="slidenum">
              <a:rPr lang="ru-RU" smtClean="0"/>
              <a:t>14</a:t>
            </a:fld>
            <a:endParaRPr lang="ru-RU" dirty="0"/>
          </a:p>
        </p:txBody>
      </p:sp>
      <p:sp>
        <p:nvSpPr>
          <p:cNvPr id="2" name="Прямоугольник 1"/>
          <p:cNvSpPr/>
          <p:nvPr/>
        </p:nvSpPr>
        <p:spPr>
          <a:xfrm>
            <a:off x="340869" y="188640"/>
            <a:ext cx="9148635" cy="3785652"/>
          </a:xfrm>
          <a:prstGeom prst="rect">
            <a:avLst/>
          </a:prstGeom>
        </p:spPr>
        <p:txBody>
          <a:bodyPr wrap="square">
            <a:spAutoFit/>
          </a:bodyPr>
          <a:lstStyle/>
          <a:p>
            <a:pPr algn="ctr"/>
            <a:r>
              <a:rPr lang="ru-RU" sz="2400" dirty="0">
                <a:solidFill>
                  <a:schemeClr val="tx2"/>
                </a:solidFill>
              </a:rPr>
              <a:t>После завершения рыбалки, уезжая с водоема, необходимо убрать за собой мусор.</a:t>
            </a:r>
          </a:p>
          <a:p>
            <a:pPr algn="ctr"/>
            <a:r>
              <a:rPr lang="ru-RU" sz="2400" dirty="0">
                <a:solidFill>
                  <a:schemeClr val="tx2"/>
                </a:solidFill>
              </a:rPr>
              <a:t>Необходимо помнить, что оставленный в местах отдыха на природе мусор может в период жаркой сухой погоды стать причиной пожара. Оказавшись в зоне природного пожара, следует немедленно сообщить об этом по телефону 112.</a:t>
            </a:r>
          </a:p>
          <a:p>
            <a:pPr algn="ctr"/>
            <a:r>
              <a:rPr lang="ru-RU" sz="2400" b="1" dirty="0">
                <a:solidFill>
                  <a:schemeClr val="tx2"/>
                </a:solidFill>
              </a:rPr>
              <a:t> </a:t>
            </a:r>
            <a:endParaRPr lang="ru-RU" sz="2400" dirty="0">
              <a:solidFill>
                <a:schemeClr val="tx2"/>
              </a:solidFill>
            </a:endParaRPr>
          </a:p>
          <a:p>
            <a:pPr algn="ctr"/>
            <a:r>
              <a:rPr lang="ru-RU" sz="2400" b="1" dirty="0">
                <a:solidFill>
                  <a:schemeClr val="tx2"/>
                </a:solidFill>
              </a:rPr>
              <a:t>Уважаемые рыболовы-любители!</a:t>
            </a:r>
            <a:endParaRPr lang="ru-RU" sz="2400" dirty="0">
              <a:solidFill>
                <a:schemeClr val="tx2"/>
              </a:solidFill>
            </a:endParaRPr>
          </a:p>
          <a:p>
            <a:pPr algn="ctr"/>
            <a:r>
              <a:rPr lang="ru-RU" sz="2400" b="1" dirty="0">
                <a:solidFill>
                  <a:schemeClr val="tx2"/>
                </a:solidFill>
              </a:rPr>
              <a:t>Соблюдайте Правила рыболовства, берегите природу</a:t>
            </a:r>
            <a:endParaRPr lang="ru-RU" sz="2400" dirty="0">
              <a:solidFill>
                <a:schemeClr val="tx2"/>
              </a:solidFill>
            </a:endParaRPr>
          </a:p>
          <a:p>
            <a:pPr algn="ctr"/>
            <a:r>
              <a:rPr lang="ru-RU" sz="2400" b="1" dirty="0">
                <a:solidFill>
                  <a:schemeClr val="tx2"/>
                </a:solidFill>
              </a:rPr>
              <a:t>и тогда рыбалка будет приносить Вам только удовольствие!</a:t>
            </a:r>
            <a:endParaRPr lang="ru-RU" sz="2400" dirty="0">
              <a:solidFill>
                <a:schemeClr val="tx2"/>
              </a:solidFill>
            </a:endParaRPr>
          </a:p>
        </p:txBody>
      </p:sp>
    </p:spTree>
    <p:extLst>
      <p:ext uri="{BB962C8B-B14F-4D97-AF65-F5344CB8AC3E}">
        <p14:creationId xmlns:p14="http://schemas.microsoft.com/office/powerpoint/2010/main" val="1105292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78013" y="6090928"/>
            <a:ext cx="9827988" cy="569118"/>
            <a:chOff x="0" y="4633316"/>
            <a:chExt cx="9071989" cy="426970"/>
          </a:xfrm>
        </p:grpSpPr>
        <p:pic>
          <p:nvPicPr>
            <p:cNvPr id="8" name="Picture 5" descr="D:\Дизайн ЦСА\ф.с. А.О\ОБЛАКО\2. Город\Город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636015"/>
              <a:ext cx="4571999" cy="4242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Дизайн ЦСА\ф.с. А.О\ОБЛАКО\2. Город\Город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0" y="4633316"/>
              <a:ext cx="4571999" cy="42427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Номер слайда 6"/>
          <p:cNvSpPr>
            <a:spLocks noGrp="1"/>
          </p:cNvSpPr>
          <p:nvPr>
            <p:ph type="sldNum" sz="quarter" idx="12"/>
          </p:nvPr>
        </p:nvSpPr>
        <p:spPr>
          <a:xfrm>
            <a:off x="7494162" y="6597353"/>
            <a:ext cx="2311400" cy="365125"/>
          </a:xfrm>
        </p:spPr>
        <p:txBody>
          <a:bodyPr/>
          <a:lstStyle/>
          <a:p>
            <a:fld id="{B19B0651-EE4F-4900-A07F-96A6BFA9D0F0}" type="slidenum">
              <a:rPr lang="ru-RU" smtClean="0">
                <a:solidFill>
                  <a:prstClr val="black">
                    <a:tint val="75000"/>
                  </a:prstClr>
                </a:solidFill>
              </a:rPr>
              <a:pPr/>
              <a:t>2</a:t>
            </a:fld>
            <a:endParaRPr lang="ru-RU" dirty="0">
              <a:solidFill>
                <a:prstClr val="black">
                  <a:tint val="75000"/>
                </a:prstClr>
              </a:solidFill>
            </a:endParaRPr>
          </a:p>
        </p:txBody>
      </p:sp>
      <p:sp>
        <p:nvSpPr>
          <p:cNvPr id="2" name="Прямоугольник 1"/>
          <p:cNvSpPr/>
          <p:nvPr/>
        </p:nvSpPr>
        <p:spPr>
          <a:xfrm>
            <a:off x="2792760" y="642860"/>
            <a:ext cx="6840022" cy="4247317"/>
          </a:xfrm>
          <a:prstGeom prst="rect">
            <a:avLst/>
          </a:prstGeom>
        </p:spPr>
        <p:txBody>
          <a:bodyPr wrap="square">
            <a:spAutoFit/>
          </a:bodyPr>
          <a:lstStyle/>
          <a:p>
            <a:pPr algn="ctr"/>
            <a:r>
              <a:rPr lang="ru-RU" sz="3100" dirty="0">
                <a:solidFill>
                  <a:srgbClr val="C00000"/>
                </a:solidFill>
              </a:rPr>
              <a:t>В соответствии с приказом Минсельхоза России от 13.10.2022 г. № 695 утверждены Правила рыболовства для Волжско-Каспийского </a:t>
            </a:r>
            <a:r>
              <a:rPr lang="ru-RU" sz="3100" dirty="0" err="1">
                <a:solidFill>
                  <a:srgbClr val="C00000"/>
                </a:solidFill>
              </a:rPr>
              <a:t>рыбохозяйственного</a:t>
            </a:r>
            <a:r>
              <a:rPr lang="ru-RU" sz="3100" dirty="0">
                <a:solidFill>
                  <a:srgbClr val="C00000"/>
                </a:solidFill>
              </a:rPr>
              <a:t> бассейна (далее – </a:t>
            </a:r>
            <a:r>
              <a:rPr lang="ru-RU" sz="3100" dirty="0" smtClean="0">
                <a:solidFill>
                  <a:srgbClr val="C00000"/>
                </a:solidFill>
              </a:rPr>
              <a:t>Правила рыболовства), </a:t>
            </a:r>
            <a:r>
              <a:rPr lang="ru-RU" sz="3100" dirty="0">
                <a:solidFill>
                  <a:srgbClr val="C00000"/>
                </a:solidFill>
              </a:rPr>
              <a:t>которые вступают в силу с 01.03.2023</a:t>
            </a:r>
            <a:r>
              <a:rPr lang="ru-RU" sz="3200" dirty="0" smtClean="0">
                <a:solidFill>
                  <a:srgbClr val="C00000"/>
                </a:solidFill>
              </a:rPr>
              <a:t>.</a:t>
            </a:r>
          </a:p>
          <a:p>
            <a:pPr algn="ctr"/>
            <a:endParaRPr lang="ru-RU" sz="3200" dirty="0" smtClean="0"/>
          </a:p>
          <a:p>
            <a:pPr algn="just"/>
            <a:r>
              <a:rPr lang="ru-RU" sz="2000" dirty="0" smtClean="0"/>
              <a:t>            </a:t>
            </a:r>
            <a:endParaRPr lang="ru-RU" sz="2000" dirty="0"/>
          </a:p>
        </p:txBody>
      </p:sp>
      <p:pic>
        <p:nvPicPr>
          <p:cNvPr id="4" name="Picture 2" descr="https://avatars.dzeninfra.ru/get-zen_doc/4961935/pub_63b73c25b3d7d83b274083e8_63b778a51c8b7a2c473f6310/scale_12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066" y="661744"/>
            <a:ext cx="2580702" cy="312729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16496" y="4149080"/>
            <a:ext cx="9216286" cy="2339102"/>
          </a:xfrm>
          <a:prstGeom prst="rect">
            <a:avLst/>
          </a:prstGeom>
        </p:spPr>
        <p:txBody>
          <a:bodyPr wrap="square">
            <a:spAutoFit/>
          </a:bodyPr>
          <a:lstStyle/>
          <a:p>
            <a:pPr algn="just"/>
            <a:r>
              <a:rPr lang="ru-RU" sz="2400" dirty="0" smtClean="0">
                <a:solidFill>
                  <a:schemeClr val="tx2"/>
                </a:solidFill>
              </a:rPr>
              <a:t>           Любительское </a:t>
            </a:r>
            <a:r>
              <a:rPr lang="ru-RU" sz="2400" dirty="0">
                <a:solidFill>
                  <a:schemeClr val="tx2"/>
                </a:solidFill>
              </a:rPr>
              <a:t>рыболовство осуществляется гражданами Российской Федерации свободно и бесплатно на водных объектах общего пользования в соответствии с </a:t>
            </a:r>
            <a:r>
              <a:rPr lang="ru-RU" sz="2400" dirty="0" smtClean="0">
                <a:solidFill>
                  <a:schemeClr val="tx2"/>
                </a:solidFill>
              </a:rPr>
              <a:t>Правилами рыболовства, </a:t>
            </a:r>
            <a:r>
              <a:rPr lang="ru-RU" sz="2400" dirty="0">
                <a:solidFill>
                  <a:schemeClr val="tx2"/>
                </a:solidFill>
              </a:rPr>
              <a:t>за исключением случаев, предусмотренных федеральными законами</a:t>
            </a:r>
            <a:r>
              <a:rPr lang="ru-RU" sz="2400" dirty="0" smtClean="0">
                <a:solidFill>
                  <a:schemeClr val="tx2"/>
                </a:solidFill>
              </a:rPr>
              <a:t>. </a:t>
            </a:r>
          </a:p>
          <a:p>
            <a:pPr algn="just"/>
            <a:r>
              <a:rPr lang="ru-RU" sz="1200" dirty="0" smtClean="0">
                <a:solidFill>
                  <a:schemeClr val="tx2"/>
                </a:solidFill>
              </a:rPr>
              <a:t>* </a:t>
            </a:r>
            <a:r>
              <a:rPr lang="ru-RU" sz="1200" dirty="0">
                <a:solidFill>
                  <a:schemeClr val="tx2"/>
                </a:solidFill>
              </a:rPr>
              <a:t>На водных объектах, которые находятся в собственности граждан или юридических лиц, любительское рыболовство осуществляется в соответствии с гражданским и земельным законодательством.</a:t>
            </a:r>
          </a:p>
          <a:p>
            <a:pPr algn="just"/>
            <a:endParaRPr lang="ru-RU" sz="2600" dirty="0">
              <a:solidFill>
                <a:schemeClr val="accent1"/>
              </a:solidFill>
            </a:endParaRPr>
          </a:p>
        </p:txBody>
      </p:sp>
    </p:spTree>
    <p:extLst>
      <p:ext uri="{BB962C8B-B14F-4D97-AF65-F5344CB8AC3E}">
        <p14:creationId xmlns:p14="http://schemas.microsoft.com/office/powerpoint/2010/main" val="463328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78013" y="6090928"/>
            <a:ext cx="9827988" cy="569118"/>
            <a:chOff x="0" y="4633316"/>
            <a:chExt cx="9071989" cy="426970"/>
          </a:xfrm>
        </p:grpSpPr>
        <p:pic>
          <p:nvPicPr>
            <p:cNvPr id="8" name="Picture 5" descr="D:\Дизайн ЦСА\ф.с. А.О\ОБЛАКО\2. Город\Город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636015"/>
              <a:ext cx="4571999" cy="4242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Дизайн ЦСА\ф.с. А.О\ОБЛАКО\2. Город\Город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0" y="4633316"/>
              <a:ext cx="4571999" cy="42427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Номер слайда 6"/>
          <p:cNvSpPr>
            <a:spLocks noGrp="1"/>
          </p:cNvSpPr>
          <p:nvPr>
            <p:ph type="sldNum" sz="quarter" idx="12"/>
          </p:nvPr>
        </p:nvSpPr>
        <p:spPr>
          <a:xfrm>
            <a:off x="7494162" y="6597353"/>
            <a:ext cx="2311400" cy="365125"/>
          </a:xfrm>
        </p:spPr>
        <p:txBody>
          <a:bodyPr/>
          <a:lstStyle/>
          <a:p>
            <a:fld id="{B19B0651-EE4F-4900-A07F-96A6BFA9D0F0}" type="slidenum">
              <a:rPr lang="ru-RU" smtClean="0"/>
              <a:t>3</a:t>
            </a:fld>
            <a:endParaRPr lang="ru-RU" dirty="0"/>
          </a:p>
        </p:txBody>
      </p:sp>
      <p:sp>
        <p:nvSpPr>
          <p:cNvPr id="4" name="Прямоугольник 3"/>
          <p:cNvSpPr/>
          <p:nvPr/>
        </p:nvSpPr>
        <p:spPr>
          <a:xfrm>
            <a:off x="3800872" y="260648"/>
            <a:ext cx="5658632" cy="3970318"/>
          </a:xfrm>
          <a:prstGeom prst="rect">
            <a:avLst/>
          </a:prstGeom>
        </p:spPr>
        <p:txBody>
          <a:bodyPr wrap="square">
            <a:spAutoFit/>
          </a:bodyPr>
          <a:lstStyle/>
          <a:p>
            <a:pPr algn="just"/>
            <a:r>
              <a:rPr lang="ru-RU" sz="2100" b="1" dirty="0">
                <a:solidFill>
                  <a:schemeClr val="tx2"/>
                </a:solidFill>
              </a:rPr>
              <a:t>Добыча (вылов) водных биоресурсов разрешается в размере не более </a:t>
            </a:r>
            <a:r>
              <a:rPr lang="ru-RU" sz="2100" b="1" dirty="0">
                <a:solidFill>
                  <a:srgbClr val="FF0000"/>
                </a:solidFill>
              </a:rPr>
              <a:t>одной суточной нормы при пребывании на водном объекте в течение одних суток</a:t>
            </a:r>
            <a:r>
              <a:rPr lang="ru-RU" sz="2100" b="1" dirty="0">
                <a:solidFill>
                  <a:schemeClr val="tx2"/>
                </a:solidFill>
              </a:rPr>
              <a:t>. В случае пребывания на водном объекте более одних суток, независимо от дальнейшего времени пребывания на водном объекте, величина добытых (выловленных) водных биоресурсов </a:t>
            </a:r>
            <a:r>
              <a:rPr lang="ru-RU" sz="2100" b="1" dirty="0">
                <a:solidFill>
                  <a:srgbClr val="FF0000"/>
                </a:solidFill>
              </a:rPr>
              <a:t>разрешается в размере не более двух суточных норм добычи (вылова)</a:t>
            </a:r>
            <a:r>
              <a:rPr lang="ru-RU" sz="2100" b="1" dirty="0">
                <a:solidFill>
                  <a:schemeClr val="tx2"/>
                </a:solidFill>
              </a:rPr>
              <a:t>. При этом добытые водные биоресурсы учитываются в любом виде.</a:t>
            </a:r>
          </a:p>
        </p:txBody>
      </p:sp>
      <p:pic>
        <p:nvPicPr>
          <p:cNvPr id="3074" name="Picture 2" descr="https://sun9-22.userapi.com/impg/118OHFvu_nBNmRCKVO-SjATTACaHJwAqGussvQ/3zVG6Alf5-U.jpg?size=941x1080&amp;quality=95&amp;sign=d8281acf472c2cfc77db833055f9a643&amp;c_uniq_tag=xbbkAZWJblFNNA5G8VtheUDEM-S2zuv8K8lFXfGOMm8&amp;type=albu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805" y="172421"/>
            <a:ext cx="3613067" cy="41467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blogdlarybaka.ru/wp-content/uploads/a/1/d/a1d1b841a16a4fbd4d320c009dccc45c.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7136" y="3863386"/>
            <a:ext cx="3166599" cy="223114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funart.pro/uploads/posts/2022-06/1655308568_63-funart-pro-p-kot-ribnadzor-zhivotnie-krasivo-foto-6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278" y="4263404"/>
            <a:ext cx="2874005" cy="191600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api.bashinform.ru/attachments/5b6e3ec97d4bed962f8fe28325be4e3959e63d7b/store/crop/0/0/1280/853/1280/853/0/0453fe1f5048e5d1484c0d821dcb6a31360788af412bacdc803ceec95e80/YROV415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12840" y="4290061"/>
            <a:ext cx="2454546" cy="163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439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gruzarf.ru/wp-content/uploads/1/2/8/1281de04da0e869bc43ba0d2409a006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7729" y="4413279"/>
            <a:ext cx="5347719" cy="196400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Группа 2"/>
          <p:cNvGrpSpPr/>
          <p:nvPr/>
        </p:nvGrpSpPr>
        <p:grpSpPr>
          <a:xfrm>
            <a:off x="78013" y="6090928"/>
            <a:ext cx="9827988" cy="569118"/>
            <a:chOff x="0" y="4633316"/>
            <a:chExt cx="9071989" cy="426970"/>
          </a:xfrm>
        </p:grpSpPr>
        <p:pic>
          <p:nvPicPr>
            <p:cNvPr id="8" name="Picture 5" descr="D:\Дизайн ЦСА\ф.с. А.О\ОБЛАКО\2. Город\Город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636015"/>
              <a:ext cx="4571999" cy="4242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Дизайн ЦСА\ф.с. А.О\ОБЛАКО\2. Город\Город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0" y="4633316"/>
              <a:ext cx="4571999" cy="42427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Номер слайда 6"/>
          <p:cNvSpPr>
            <a:spLocks noGrp="1"/>
          </p:cNvSpPr>
          <p:nvPr>
            <p:ph type="sldNum" sz="quarter" idx="12"/>
          </p:nvPr>
        </p:nvSpPr>
        <p:spPr>
          <a:xfrm>
            <a:off x="7494162" y="6597353"/>
            <a:ext cx="2311400" cy="365125"/>
          </a:xfrm>
        </p:spPr>
        <p:txBody>
          <a:bodyPr/>
          <a:lstStyle/>
          <a:p>
            <a:fld id="{B19B0651-EE4F-4900-A07F-96A6BFA9D0F0}" type="slidenum">
              <a:rPr lang="ru-RU" smtClean="0"/>
              <a:t>4</a:t>
            </a:fld>
            <a:endParaRPr lang="ru-RU" dirty="0"/>
          </a:p>
        </p:txBody>
      </p:sp>
      <p:sp>
        <p:nvSpPr>
          <p:cNvPr id="2" name="Прямоугольник 1"/>
          <p:cNvSpPr/>
          <p:nvPr/>
        </p:nvSpPr>
        <p:spPr>
          <a:xfrm>
            <a:off x="519888" y="289679"/>
            <a:ext cx="8969615" cy="5170646"/>
          </a:xfrm>
          <a:prstGeom prst="rect">
            <a:avLst/>
          </a:prstGeom>
        </p:spPr>
        <p:txBody>
          <a:bodyPr wrap="square">
            <a:spAutoFit/>
          </a:bodyPr>
          <a:lstStyle/>
          <a:p>
            <a:pPr algn="just"/>
            <a:r>
              <a:rPr lang="ru-RU" sz="2400" b="1" dirty="0" smtClean="0"/>
              <a:t>*При </a:t>
            </a:r>
            <a:r>
              <a:rPr lang="ru-RU" sz="2400" b="1" dirty="0"/>
              <a:t>любительском рыболовстве запрещается использование всех орудий и способов добычи (вылова), за исключением:</a:t>
            </a:r>
          </a:p>
          <a:p>
            <a:pPr algn="just"/>
            <a:r>
              <a:rPr lang="ru-RU" sz="2400" dirty="0" smtClean="0">
                <a:solidFill>
                  <a:schemeClr val="tx2"/>
                </a:solidFill>
              </a:rPr>
              <a:t>- поплавочной </a:t>
            </a:r>
            <a:r>
              <a:rPr lang="ru-RU" sz="2400" dirty="0">
                <a:solidFill>
                  <a:schemeClr val="tx2"/>
                </a:solidFill>
              </a:rPr>
              <a:t>удочки, которая может состоять из следующих нескольких компонентов: удилища, в том числе с пропускными кольцами, устройства для намотки и размотки лески и (или) </a:t>
            </a:r>
            <a:r>
              <a:rPr lang="ru-RU" sz="2400" dirty="0" smtClean="0">
                <a:solidFill>
                  <a:schemeClr val="tx2"/>
                </a:solidFill>
              </a:rPr>
              <a:t>шнура, </a:t>
            </a:r>
            <a:r>
              <a:rPr lang="ru-RU" sz="2400" dirty="0">
                <a:solidFill>
                  <a:schemeClr val="tx2"/>
                </a:solidFill>
              </a:rPr>
              <a:t>лески и (или) шнура, поплавка, грузил, поводков и крючков, насадок и наживок на крючках;</a:t>
            </a:r>
          </a:p>
          <a:p>
            <a:pPr algn="just"/>
            <a:r>
              <a:rPr lang="ru-RU" sz="2400" dirty="0" smtClean="0">
                <a:solidFill>
                  <a:schemeClr val="tx2"/>
                </a:solidFill>
              </a:rPr>
              <a:t>- летней </a:t>
            </a:r>
            <a:r>
              <a:rPr lang="ru-RU" sz="2400" dirty="0">
                <a:solidFill>
                  <a:schemeClr val="tx2"/>
                </a:solidFill>
              </a:rPr>
              <a:t>удочки с боковым сигнализатором </a:t>
            </a:r>
            <a:r>
              <a:rPr lang="ru-RU" sz="2400" dirty="0" smtClean="0">
                <a:solidFill>
                  <a:schemeClr val="tx2"/>
                </a:solidFill>
              </a:rPr>
              <a:t>поклевки, </a:t>
            </a:r>
            <a:r>
              <a:rPr lang="ru-RU" sz="2400" dirty="0">
                <a:solidFill>
                  <a:schemeClr val="tx2"/>
                </a:solidFill>
              </a:rPr>
              <a:t>которая может состоять из удилища, в том числе с пропускными кольцами, катушки, </a:t>
            </a:r>
            <a:r>
              <a:rPr lang="ru-RU" sz="2400" dirty="0" err="1">
                <a:solidFill>
                  <a:schemeClr val="tx2"/>
                </a:solidFill>
              </a:rPr>
              <a:t>мотовилы</a:t>
            </a:r>
            <a:r>
              <a:rPr lang="ru-RU" sz="2400" dirty="0">
                <a:solidFill>
                  <a:schemeClr val="tx2"/>
                </a:solidFill>
              </a:rPr>
              <a:t>, лески и (или) шнура, кивка, одной или двух блесен - </a:t>
            </a:r>
            <a:r>
              <a:rPr lang="ru-RU" sz="2400" dirty="0" smtClean="0">
                <a:solidFill>
                  <a:schemeClr val="tx2"/>
                </a:solidFill>
              </a:rPr>
              <a:t>мормышек; </a:t>
            </a:r>
            <a:r>
              <a:rPr lang="ru-RU" sz="2400" dirty="0">
                <a:solidFill>
                  <a:schemeClr val="tx2"/>
                </a:solidFill>
              </a:rPr>
              <a:t>может дополнительно комплектоваться резиновым амортизатором, крючками, насадкой и наживкой на мормышках и крючках;</a:t>
            </a:r>
          </a:p>
          <a:p>
            <a:endParaRPr lang="ru-RU" dirty="0"/>
          </a:p>
        </p:txBody>
      </p:sp>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521952" y="6858000"/>
            <a:ext cx="3987638" cy="268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632520" y="5395282"/>
            <a:ext cx="3240360" cy="276999"/>
          </a:xfrm>
          <a:prstGeom prst="rect">
            <a:avLst/>
          </a:prstGeom>
        </p:spPr>
        <p:txBody>
          <a:bodyPr wrap="square">
            <a:spAutoFit/>
          </a:bodyPr>
          <a:lstStyle/>
          <a:p>
            <a:r>
              <a:rPr lang="ru-RU" sz="1200" dirty="0" smtClean="0"/>
              <a:t>*Пункт </a:t>
            </a:r>
            <a:r>
              <a:rPr lang="ru-RU" sz="1200" dirty="0"/>
              <a:t>49 </a:t>
            </a:r>
            <a:r>
              <a:rPr lang="ru-RU" sz="1200" dirty="0" smtClean="0"/>
              <a:t>Правил рыболовства</a:t>
            </a:r>
            <a:endParaRPr lang="ru-RU" sz="1200" dirty="0"/>
          </a:p>
        </p:txBody>
      </p:sp>
    </p:spTree>
    <p:extLst>
      <p:ext uri="{BB962C8B-B14F-4D97-AF65-F5344CB8AC3E}">
        <p14:creationId xmlns:p14="http://schemas.microsoft.com/office/powerpoint/2010/main" val="3811681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molkom-kazan.ru/wp-content/uploads/6/1/8/6188b57ade505531b124a845b6e1448c.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471" y="5122101"/>
            <a:ext cx="2920531" cy="147164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Группа 2"/>
          <p:cNvGrpSpPr/>
          <p:nvPr/>
        </p:nvGrpSpPr>
        <p:grpSpPr>
          <a:xfrm>
            <a:off x="78013" y="6090928"/>
            <a:ext cx="9827988" cy="569118"/>
            <a:chOff x="0" y="4633316"/>
            <a:chExt cx="9071989" cy="426970"/>
          </a:xfrm>
        </p:grpSpPr>
        <p:pic>
          <p:nvPicPr>
            <p:cNvPr id="8" name="Picture 5" descr="D:\Дизайн ЦСА\ф.с. А.О\ОБЛАКО\2. Город\Город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636015"/>
              <a:ext cx="4571999" cy="4242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Дизайн ЦСА\ф.с. А.О\ОБЛАКО\2. Город\Город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0" y="4633316"/>
              <a:ext cx="4571999" cy="42427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Номер слайда 6"/>
          <p:cNvSpPr>
            <a:spLocks noGrp="1"/>
          </p:cNvSpPr>
          <p:nvPr>
            <p:ph type="sldNum" sz="quarter" idx="12"/>
          </p:nvPr>
        </p:nvSpPr>
        <p:spPr>
          <a:xfrm>
            <a:off x="7494162" y="6597353"/>
            <a:ext cx="2311400" cy="365125"/>
          </a:xfrm>
        </p:spPr>
        <p:txBody>
          <a:bodyPr/>
          <a:lstStyle/>
          <a:p>
            <a:fld id="{B19B0651-EE4F-4900-A07F-96A6BFA9D0F0}" type="slidenum">
              <a:rPr lang="ru-RU" smtClean="0"/>
              <a:t>5</a:t>
            </a:fld>
            <a:endParaRPr lang="ru-RU" dirty="0"/>
          </a:p>
        </p:txBody>
      </p:sp>
      <p:sp>
        <p:nvSpPr>
          <p:cNvPr id="2" name="Прямоугольник 1"/>
          <p:cNvSpPr/>
          <p:nvPr/>
        </p:nvSpPr>
        <p:spPr>
          <a:xfrm>
            <a:off x="560512" y="394078"/>
            <a:ext cx="8856984" cy="5539978"/>
          </a:xfrm>
          <a:prstGeom prst="rect">
            <a:avLst/>
          </a:prstGeom>
        </p:spPr>
        <p:txBody>
          <a:bodyPr wrap="square">
            <a:spAutoFit/>
          </a:bodyPr>
          <a:lstStyle/>
          <a:p>
            <a:pPr algn="just"/>
            <a:r>
              <a:rPr lang="ru-RU" sz="2400" dirty="0" smtClean="0">
                <a:solidFill>
                  <a:schemeClr val="tx2"/>
                </a:solidFill>
              </a:rPr>
              <a:t>- донной </a:t>
            </a:r>
            <a:r>
              <a:rPr lang="ru-RU" sz="2400" dirty="0">
                <a:solidFill>
                  <a:schemeClr val="tx2"/>
                </a:solidFill>
              </a:rPr>
              <a:t>удочки, которая может состоять из следующих нескольких компонентов: удилища </a:t>
            </a:r>
            <a:r>
              <a:rPr lang="ru-RU" sz="2400" dirty="0" smtClean="0">
                <a:solidFill>
                  <a:schemeClr val="tx2"/>
                </a:solidFill>
              </a:rPr>
              <a:t>или </a:t>
            </a:r>
            <a:r>
              <a:rPr lang="ru-RU" sz="2400" dirty="0">
                <a:solidFill>
                  <a:schemeClr val="tx2"/>
                </a:solidFill>
              </a:rPr>
              <a:t>хлыстика, катушки и (или) мотовила, лески и (или) шнура, амортизатора, сигнализатора поклевки, грузил, кормушки с прикормкой, насадок и наживок на крючках, поводков, крючков. При использовании насадки на крючки из прессованного сырья </a:t>
            </a:r>
            <a:r>
              <a:rPr lang="ru-RU" sz="2400" dirty="0" smtClean="0">
                <a:solidFill>
                  <a:schemeClr val="tx2"/>
                </a:solidFill>
              </a:rPr>
              <a:t>разрешается </a:t>
            </a:r>
            <a:r>
              <a:rPr lang="ru-RU" sz="2400" dirty="0">
                <a:solidFill>
                  <a:schemeClr val="tx2"/>
                </a:solidFill>
              </a:rPr>
              <a:t>применять не более двух крючков на одной донной удочке;</a:t>
            </a:r>
          </a:p>
          <a:p>
            <a:pPr algn="just"/>
            <a:r>
              <a:rPr lang="ru-RU" sz="2400" dirty="0" smtClean="0">
                <a:solidFill>
                  <a:schemeClr val="tx2"/>
                </a:solidFill>
              </a:rPr>
              <a:t>- приманок </a:t>
            </a:r>
            <a:r>
              <a:rPr lang="ru-RU" sz="2400" dirty="0">
                <a:solidFill>
                  <a:schemeClr val="tx2"/>
                </a:solidFill>
              </a:rPr>
              <a:t>разных по форме и цвету, с </a:t>
            </a:r>
            <a:r>
              <a:rPr lang="ru-RU" sz="2400" dirty="0" smtClean="0">
                <a:solidFill>
                  <a:schemeClr val="tx2"/>
                </a:solidFill>
              </a:rPr>
              <a:t>крючками, </a:t>
            </a:r>
            <a:r>
              <a:rPr lang="ru-RU" sz="2400" dirty="0">
                <a:solidFill>
                  <a:schemeClr val="tx2"/>
                </a:solidFill>
              </a:rPr>
              <a:t>прикрепленными жестко или подвижно;</a:t>
            </a:r>
          </a:p>
          <a:p>
            <a:pPr algn="just"/>
            <a:r>
              <a:rPr lang="ru-RU" sz="2400" dirty="0" smtClean="0">
                <a:solidFill>
                  <a:schemeClr val="tx2"/>
                </a:solidFill>
              </a:rPr>
              <a:t>- зимней </a:t>
            </a:r>
            <a:r>
              <a:rPr lang="ru-RU" sz="2400" dirty="0">
                <a:solidFill>
                  <a:schemeClr val="tx2"/>
                </a:solidFill>
              </a:rPr>
              <a:t>удочки, которая может состоять из </a:t>
            </a:r>
            <a:r>
              <a:rPr lang="ru-RU" sz="2400" dirty="0" smtClean="0">
                <a:solidFill>
                  <a:schemeClr val="tx2"/>
                </a:solidFill>
              </a:rPr>
              <a:t>удилища, </a:t>
            </a:r>
            <a:r>
              <a:rPr lang="ru-RU" sz="2400" dirty="0">
                <a:solidFill>
                  <a:schemeClr val="tx2"/>
                </a:solidFill>
              </a:rPr>
              <a:t>катушки, лески и (или) шнура, поводка, грузила, поплавка, сигнализатора поклевки, крючка и (или) приманок с </a:t>
            </a:r>
            <a:r>
              <a:rPr lang="ru-RU" sz="2400" dirty="0" smtClean="0">
                <a:solidFill>
                  <a:schemeClr val="tx2"/>
                </a:solidFill>
              </a:rPr>
              <a:t>крючками, </a:t>
            </a:r>
            <a:r>
              <a:rPr lang="ru-RU" sz="2400" dirty="0">
                <a:solidFill>
                  <a:schemeClr val="tx2"/>
                </a:solidFill>
              </a:rPr>
              <a:t>прикрепленными жестко или подвижно, насадок и наживок на крючках;</a:t>
            </a:r>
          </a:p>
          <a:p>
            <a:endParaRPr lang="ru-RU" dirty="0"/>
          </a:p>
        </p:txBody>
      </p:sp>
      <p:sp>
        <p:nvSpPr>
          <p:cNvPr id="4" name="AutoShape 2" descr="https://mail.astrobl.ru/service/home/~/?auth=co&amp;loc=ru&amp;id=27945&amp;part=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055130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78013" y="6090928"/>
            <a:ext cx="9827988" cy="569118"/>
            <a:chOff x="0" y="4633316"/>
            <a:chExt cx="9071989" cy="426970"/>
          </a:xfrm>
        </p:grpSpPr>
        <p:pic>
          <p:nvPicPr>
            <p:cNvPr id="8" name="Picture 5" descr="D:\Дизайн ЦСА\ф.с. А.О\ОБЛАКО\2. Город\Город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636015"/>
              <a:ext cx="4571999" cy="4242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Дизайн ЦСА\ф.с. А.О\ОБЛАКО\2. Город\Город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0" y="4633316"/>
              <a:ext cx="4571999" cy="42427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Номер слайда 6"/>
          <p:cNvSpPr>
            <a:spLocks noGrp="1"/>
          </p:cNvSpPr>
          <p:nvPr>
            <p:ph type="sldNum" sz="quarter" idx="12"/>
          </p:nvPr>
        </p:nvSpPr>
        <p:spPr>
          <a:xfrm>
            <a:off x="7494162" y="6597353"/>
            <a:ext cx="2311400" cy="365125"/>
          </a:xfrm>
        </p:spPr>
        <p:txBody>
          <a:bodyPr/>
          <a:lstStyle/>
          <a:p>
            <a:fld id="{B19B0651-EE4F-4900-A07F-96A6BFA9D0F0}" type="slidenum">
              <a:rPr lang="ru-RU" smtClean="0"/>
              <a:t>6</a:t>
            </a:fld>
            <a:endParaRPr lang="ru-RU" dirty="0"/>
          </a:p>
        </p:txBody>
      </p:sp>
      <p:sp>
        <p:nvSpPr>
          <p:cNvPr id="21" name="Прямоугольник 20">
            <a:extLst>
              <a:ext uri="{FF2B5EF4-FFF2-40B4-BE49-F238E27FC236}">
                <a16:creationId xmlns="" xmlns:a16="http://schemas.microsoft.com/office/drawing/2014/main" id="{64778A40-E2BE-47C8-B310-5F5E8D3B7C0D}"/>
              </a:ext>
            </a:extLst>
          </p:cNvPr>
          <p:cNvSpPr/>
          <p:nvPr/>
        </p:nvSpPr>
        <p:spPr>
          <a:xfrm>
            <a:off x="136620" y="332656"/>
            <a:ext cx="9301033" cy="5940088"/>
          </a:xfrm>
          <a:prstGeom prst="rect">
            <a:avLst/>
          </a:prstGeom>
        </p:spPr>
        <p:txBody>
          <a:bodyPr wrap="square">
            <a:spAutoFit/>
          </a:bodyPr>
          <a:lstStyle/>
          <a:p>
            <a:pPr algn="just"/>
            <a:r>
              <a:rPr lang="ru-RU" sz="2400" dirty="0" smtClean="0">
                <a:solidFill>
                  <a:schemeClr val="tx2"/>
                </a:solidFill>
              </a:rPr>
              <a:t>- стационарных </a:t>
            </a:r>
            <a:r>
              <a:rPr lang="ru-RU" sz="2400" dirty="0">
                <a:solidFill>
                  <a:schemeClr val="tx2"/>
                </a:solidFill>
              </a:rPr>
              <a:t>орудий добычи (вылова) для ловли рыбы на живца, состоящих из катушки или мотовила, сигнализатора поклевки, лески и (или) шнура, поводков и крючков, наживок на крючках </a:t>
            </a:r>
            <a:r>
              <a:rPr lang="ru-RU" sz="2400" b="1" dirty="0" smtClean="0">
                <a:solidFill>
                  <a:schemeClr val="tx2"/>
                </a:solidFill>
              </a:rPr>
              <a:t>(</a:t>
            </a:r>
            <a:r>
              <a:rPr lang="ru-RU" sz="2400" b="1" dirty="0">
                <a:solidFill>
                  <a:schemeClr val="tx2"/>
                </a:solidFill>
              </a:rPr>
              <a:t>не более 5 штук у одного гражданина)</a:t>
            </a:r>
            <a:r>
              <a:rPr lang="ru-RU" sz="2400" dirty="0">
                <a:solidFill>
                  <a:schemeClr val="tx2"/>
                </a:solidFill>
              </a:rPr>
              <a:t>;</a:t>
            </a:r>
          </a:p>
          <a:p>
            <a:pPr algn="just"/>
            <a:r>
              <a:rPr lang="ru-RU" sz="2400" dirty="0" smtClean="0">
                <a:solidFill>
                  <a:schemeClr val="tx2"/>
                </a:solidFill>
              </a:rPr>
              <a:t>- свободно </a:t>
            </a:r>
            <a:r>
              <a:rPr lang="ru-RU" sz="2400" dirty="0">
                <a:solidFill>
                  <a:schemeClr val="tx2"/>
                </a:solidFill>
              </a:rPr>
              <a:t>плавающих на поверхности воды орудий добычи (вылова) для ловли рыбы на живца, состоящих из </a:t>
            </a:r>
            <a:r>
              <a:rPr lang="ru-RU" sz="2400" dirty="0" err="1">
                <a:solidFill>
                  <a:schemeClr val="tx2"/>
                </a:solidFill>
              </a:rPr>
              <a:t>мотовилла</a:t>
            </a:r>
            <a:r>
              <a:rPr lang="ru-RU" sz="2400" dirty="0">
                <a:solidFill>
                  <a:schemeClr val="tx2"/>
                </a:solidFill>
              </a:rPr>
              <a:t> - кружка со стержнем, лески и (или) шнура, поводков и крючков, наживок на </a:t>
            </a:r>
            <a:r>
              <a:rPr lang="ru-RU" sz="2400" dirty="0" smtClean="0">
                <a:solidFill>
                  <a:schemeClr val="tx2"/>
                </a:solidFill>
              </a:rPr>
              <a:t>крючках;</a:t>
            </a:r>
            <a:endParaRPr lang="ru-RU" sz="2400" dirty="0">
              <a:solidFill>
                <a:schemeClr val="tx2"/>
              </a:solidFill>
            </a:endParaRPr>
          </a:p>
          <a:p>
            <a:pPr algn="just"/>
            <a:r>
              <a:rPr lang="ru-RU" sz="2400" dirty="0" smtClean="0">
                <a:solidFill>
                  <a:schemeClr val="tx2"/>
                </a:solidFill>
              </a:rPr>
              <a:t>- специальных </a:t>
            </a:r>
            <a:r>
              <a:rPr lang="ru-RU" sz="2400" dirty="0">
                <a:solidFill>
                  <a:schemeClr val="tx2"/>
                </a:solidFill>
              </a:rPr>
              <a:t>ружей и пистолетов для подводной охоты;</a:t>
            </a:r>
          </a:p>
          <a:p>
            <a:pPr algn="just"/>
            <a:r>
              <a:rPr lang="ru-RU" sz="2400" dirty="0" smtClean="0">
                <a:solidFill>
                  <a:schemeClr val="tx2"/>
                </a:solidFill>
              </a:rPr>
              <a:t>- спиннинговой </a:t>
            </a:r>
            <a:r>
              <a:rPr lang="ru-RU" sz="2400" dirty="0">
                <a:solidFill>
                  <a:schemeClr val="tx2"/>
                </a:solidFill>
              </a:rPr>
              <a:t>снасти, которая состоит из удилища с пропускными кольцами и рукояткой, на которой крепится съемная катушка с леской или шнуром, оснащается одной приманкой с </a:t>
            </a:r>
            <a:r>
              <a:rPr lang="ru-RU" sz="2400" dirty="0" smtClean="0">
                <a:solidFill>
                  <a:schemeClr val="tx2"/>
                </a:solidFill>
              </a:rPr>
              <a:t>крючками, </a:t>
            </a:r>
            <a:r>
              <a:rPr lang="ru-RU" sz="2400" dirty="0">
                <a:solidFill>
                  <a:schemeClr val="tx2"/>
                </a:solidFill>
              </a:rPr>
              <a:t>может крепиться на </a:t>
            </a:r>
            <a:r>
              <a:rPr lang="ru-RU" sz="2400" dirty="0" smtClean="0">
                <a:solidFill>
                  <a:schemeClr val="tx2"/>
                </a:solidFill>
              </a:rPr>
              <a:t>поводке. </a:t>
            </a:r>
            <a:r>
              <a:rPr lang="ru-RU" sz="2400" dirty="0">
                <a:solidFill>
                  <a:schemeClr val="tx2"/>
                </a:solidFill>
              </a:rPr>
              <a:t>Дополнительно может ставиться грузило без крючков, а также стримеры или одинарные крючки с насадками и наживками;</a:t>
            </a:r>
          </a:p>
          <a:p>
            <a:r>
              <a:rPr lang="ru-RU" sz="2000" b="1" dirty="0" smtClean="0">
                <a:solidFill>
                  <a:schemeClr val="bg1"/>
                </a:solidFill>
              </a:rPr>
              <a:t>145 с/х торговых мест145 </a:t>
            </a:r>
            <a:r>
              <a:rPr lang="ru-RU" sz="2000" b="1" dirty="0">
                <a:solidFill>
                  <a:schemeClr val="bg1"/>
                </a:solidFill>
              </a:rPr>
              <a:t>сп145орта и культуры</a:t>
            </a:r>
          </a:p>
        </p:txBody>
      </p:sp>
    </p:spTree>
    <p:extLst>
      <p:ext uri="{BB962C8B-B14F-4D97-AF65-F5344CB8AC3E}">
        <p14:creationId xmlns:p14="http://schemas.microsoft.com/office/powerpoint/2010/main" val="2523390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78013" y="6090928"/>
            <a:ext cx="9827988" cy="569118"/>
            <a:chOff x="0" y="4633316"/>
            <a:chExt cx="9071989" cy="426970"/>
          </a:xfrm>
        </p:grpSpPr>
        <p:pic>
          <p:nvPicPr>
            <p:cNvPr id="8" name="Picture 5" descr="D:\Дизайн ЦСА\ф.с. А.О\ОБЛАКО\2. Город\Город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636015"/>
              <a:ext cx="4571999" cy="4242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Дизайн ЦСА\ф.с. А.О\ОБЛАКО\2. Город\Город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0" y="4633316"/>
              <a:ext cx="4571999" cy="42427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Номер слайда 6"/>
          <p:cNvSpPr>
            <a:spLocks noGrp="1"/>
          </p:cNvSpPr>
          <p:nvPr>
            <p:ph type="sldNum" sz="quarter" idx="12"/>
          </p:nvPr>
        </p:nvSpPr>
        <p:spPr>
          <a:xfrm>
            <a:off x="7494162" y="6597353"/>
            <a:ext cx="2311400" cy="365125"/>
          </a:xfrm>
        </p:spPr>
        <p:txBody>
          <a:bodyPr/>
          <a:lstStyle/>
          <a:p>
            <a:fld id="{B19B0651-EE4F-4900-A07F-96A6BFA9D0F0}" type="slidenum">
              <a:rPr lang="ru-RU" smtClean="0"/>
              <a:t>7</a:t>
            </a:fld>
            <a:endParaRPr lang="ru-RU" dirty="0"/>
          </a:p>
        </p:txBody>
      </p:sp>
      <p:sp>
        <p:nvSpPr>
          <p:cNvPr id="2" name="Прямоугольник 1"/>
          <p:cNvSpPr/>
          <p:nvPr/>
        </p:nvSpPr>
        <p:spPr>
          <a:xfrm>
            <a:off x="416498" y="410027"/>
            <a:ext cx="9073008" cy="5909310"/>
          </a:xfrm>
          <a:prstGeom prst="rect">
            <a:avLst/>
          </a:prstGeom>
        </p:spPr>
        <p:txBody>
          <a:bodyPr wrap="square">
            <a:spAutoFit/>
          </a:bodyPr>
          <a:lstStyle/>
          <a:p>
            <a:pPr algn="just"/>
            <a:r>
              <a:rPr lang="ru-RU" sz="2400" dirty="0" smtClean="0">
                <a:solidFill>
                  <a:schemeClr val="tx2"/>
                </a:solidFill>
              </a:rPr>
              <a:t>- </a:t>
            </a:r>
            <a:r>
              <a:rPr lang="ru-RU" sz="2400" dirty="0" err="1" smtClean="0">
                <a:solidFill>
                  <a:schemeClr val="tx2"/>
                </a:solidFill>
              </a:rPr>
              <a:t>нахлыстовой</a:t>
            </a:r>
            <a:r>
              <a:rPr lang="ru-RU" sz="2400" dirty="0" smtClean="0">
                <a:solidFill>
                  <a:schemeClr val="tx2"/>
                </a:solidFill>
              </a:rPr>
              <a:t> </a:t>
            </a:r>
            <a:r>
              <a:rPr lang="ru-RU" sz="2400" dirty="0">
                <a:solidFill>
                  <a:schemeClr val="tx2"/>
                </a:solidFill>
              </a:rPr>
              <a:t>снасти, включающей удилище с пропускными кольцами и рукоятку, на которой крепится катушка с </a:t>
            </a:r>
            <a:r>
              <a:rPr lang="ru-RU" sz="2400" dirty="0" err="1">
                <a:solidFill>
                  <a:schemeClr val="tx2"/>
                </a:solidFill>
              </a:rPr>
              <a:t>нахлыстовым</a:t>
            </a:r>
            <a:r>
              <a:rPr lang="ru-RU" sz="2400" dirty="0">
                <a:solidFill>
                  <a:schemeClr val="tx2"/>
                </a:solidFill>
              </a:rPr>
              <a:t> шнуром, подлеском, поводком, оснащается одной приманкой с одним </a:t>
            </a:r>
            <a:r>
              <a:rPr lang="ru-RU" sz="2400" dirty="0" smtClean="0">
                <a:solidFill>
                  <a:schemeClr val="tx2"/>
                </a:solidFill>
              </a:rPr>
              <a:t>крючком;</a:t>
            </a:r>
            <a:endParaRPr lang="ru-RU" sz="2400" dirty="0">
              <a:solidFill>
                <a:schemeClr val="tx2"/>
              </a:solidFill>
            </a:endParaRPr>
          </a:p>
          <a:p>
            <a:pPr algn="just"/>
            <a:r>
              <a:rPr lang="ru-RU" sz="2400" dirty="0" smtClean="0">
                <a:solidFill>
                  <a:schemeClr val="tx2"/>
                </a:solidFill>
              </a:rPr>
              <a:t>- </a:t>
            </a:r>
            <a:r>
              <a:rPr lang="ru-RU" sz="2400" dirty="0" err="1" smtClean="0">
                <a:solidFill>
                  <a:schemeClr val="tx2"/>
                </a:solidFill>
              </a:rPr>
              <a:t>раколовок</a:t>
            </a:r>
            <a:r>
              <a:rPr lang="ru-RU" sz="2400" dirty="0">
                <a:solidFill>
                  <a:schemeClr val="tx2"/>
                </a:solidFill>
              </a:rPr>
              <a:t>, изготовленных из </a:t>
            </a:r>
            <a:r>
              <a:rPr lang="ru-RU" sz="2400" dirty="0" err="1">
                <a:solidFill>
                  <a:schemeClr val="tx2"/>
                </a:solidFill>
              </a:rPr>
              <a:t>несетных</a:t>
            </a:r>
            <a:r>
              <a:rPr lang="ru-RU" sz="2400" dirty="0">
                <a:solidFill>
                  <a:schemeClr val="tx2"/>
                </a:solidFill>
              </a:rPr>
              <a:t> материалов </a:t>
            </a:r>
            <a:r>
              <a:rPr lang="ru-RU" sz="2400" b="1" dirty="0">
                <a:solidFill>
                  <a:schemeClr val="tx2"/>
                </a:solidFill>
              </a:rPr>
              <a:t>(в количестве не более трех штук у одного гражданина)</a:t>
            </a:r>
            <a:r>
              <a:rPr lang="ru-RU" sz="2400" dirty="0">
                <a:solidFill>
                  <a:schemeClr val="tx2"/>
                </a:solidFill>
              </a:rPr>
              <a:t>, каждый параметр разрешаемых </a:t>
            </a:r>
            <a:r>
              <a:rPr lang="ru-RU" sz="2400" dirty="0" err="1">
                <a:solidFill>
                  <a:schemeClr val="tx2"/>
                </a:solidFill>
              </a:rPr>
              <a:t>раколовок</a:t>
            </a:r>
            <a:r>
              <a:rPr lang="ru-RU" sz="2400" dirty="0">
                <a:solidFill>
                  <a:schemeClr val="tx2"/>
                </a:solidFill>
              </a:rPr>
              <a:t> (длина, ширина, высота - для многоугольных, высота, диаметр - для конических и цилиндрических) не должен превышать 80 см, с размером отверстий не менее 22 мм;</a:t>
            </a:r>
          </a:p>
          <a:p>
            <a:pPr algn="just"/>
            <a:r>
              <a:rPr lang="ru-RU" sz="2400" dirty="0" smtClean="0">
                <a:solidFill>
                  <a:schemeClr val="tx2"/>
                </a:solidFill>
              </a:rPr>
              <a:t>- ручного </a:t>
            </a:r>
            <a:r>
              <a:rPr lang="ru-RU" sz="2400" dirty="0">
                <a:solidFill>
                  <a:schemeClr val="tx2"/>
                </a:solidFill>
              </a:rPr>
              <a:t>сачка или </a:t>
            </a:r>
            <a:r>
              <a:rPr lang="ru-RU" sz="2400" dirty="0" err="1">
                <a:solidFill>
                  <a:schemeClr val="tx2"/>
                </a:solidFill>
              </a:rPr>
              <a:t>багорика</a:t>
            </a:r>
            <a:r>
              <a:rPr lang="ru-RU" sz="2400" dirty="0">
                <a:solidFill>
                  <a:schemeClr val="tx2"/>
                </a:solidFill>
              </a:rPr>
              <a:t> различных конструкций в количестве не более одного у гражданина, применяемых только как вспомогательное приспособление для извлечения из воды водных биоресурсов, добытых (выловленных) разрешенным орудием добычи (вылова);</a:t>
            </a:r>
          </a:p>
          <a:p>
            <a:endParaRPr lang="ru-RU" dirty="0"/>
          </a:p>
        </p:txBody>
      </p:sp>
    </p:spTree>
    <p:extLst>
      <p:ext uri="{BB962C8B-B14F-4D97-AF65-F5344CB8AC3E}">
        <p14:creationId xmlns:p14="http://schemas.microsoft.com/office/powerpoint/2010/main" val="1283932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kartinkin.net/uploads/posts/2022-05/1653598017_11-kartinkin-net-p-kartinki-ribi-som-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9104" y="3573016"/>
            <a:ext cx="1602079" cy="130836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Группа 2"/>
          <p:cNvGrpSpPr/>
          <p:nvPr/>
        </p:nvGrpSpPr>
        <p:grpSpPr>
          <a:xfrm>
            <a:off x="78013" y="6090928"/>
            <a:ext cx="9827988" cy="569118"/>
            <a:chOff x="0" y="4633316"/>
            <a:chExt cx="9071989" cy="426970"/>
          </a:xfrm>
        </p:grpSpPr>
        <p:pic>
          <p:nvPicPr>
            <p:cNvPr id="8" name="Picture 5" descr="D:\Дизайн ЦСА\ф.с. А.О\ОБЛАКО\2. Город\Город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636015"/>
              <a:ext cx="4571999" cy="4242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Дизайн ЦСА\ф.с. А.О\ОБЛАКО\2. Город\Город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0" y="4633316"/>
              <a:ext cx="4571999" cy="42427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Номер слайда 6"/>
          <p:cNvSpPr>
            <a:spLocks noGrp="1"/>
          </p:cNvSpPr>
          <p:nvPr>
            <p:ph type="sldNum" sz="quarter" idx="12"/>
          </p:nvPr>
        </p:nvSpPr>
        <p:spPr>
          <a:xfrm>
            <a:off x="7494162" y="6597353"/>
            <a:ext cx="2311400" cy="365125"/>
          </a:xfrm>
        </p:spPr>
        <p:txBody>
          <a:bodyPr/>
          <a:lstStyle/>
          <a:p>
            <a:fld id="{B19B0651-EE4F-4900-A07F-96A6BFA9D0F0}" type="slidenum">
              <a:rPr lang="ru-RU" smtClean="0"/>
              <a:t>8</a:t>
            </a:fld>
            <a:endParaRPr lang="ru-RU" dirty="0"/>
          </a:p>
        </p:txBody>
      </p:sp>
      <p:sp>
        <p:nvSpPr>
          <p:cNvPr id="2" name="Прямоугольник 1"/>
          <p:cNvSpPr/>
          <p:nvPr/>
        </p:nvSpPr>
        <p:spPr>
          <a:xfrm>
            <a:off x="560512" y="332656"/>
            <a:ext cx="8928992" cy="5262979"/>
          </a:xfrm>
          <a:prstGeom prst="rect">
            <a:avLst/>
          </a:prstGeom>
        </p:spPr>
        <p:txBody>
          <a:bodyPr wrap="square">
            <a:spAutoFit/>
          </a:bodyPr>
          <a:lstStyle/>
          <a:p>
            <a:pPr algn="just"/>
            <a:r>
              <a:rPr lang="ru-RU" sz="2400" dirty="0" smtClean="0">
                <a:solidFill>
                  <a:schemeClr val="tx2"/>
                </a:solidFill>
              </a:rPr>
              <a:t>- подъемников </a:t>
            </a:r>
            <a:r>
              <a:rPr lang="ru-RU" sz="2400" dirty="0">
                <a:solidFill>
                  <a:schemeClr val="tx2"/>
                </a:solidFill>
              </a:rPr>
              <a:t>и черпаков, изготовленных из </a:t>
            </a:r>
            <a:r>
              <a:rPr lang="ru-RU" sz="2400" dirty="0" err="1">
                <a:solidFill>
                  <a:schemeClr val="tx2"/>
                </a:solidFill>
              </a:rPr>
              <a:t>несетных</a:t>
            </a:r>
            <a:r>
              <a:rPr lang="ru-RU" sz="2400" dirty="0">
                <a:solidFill>
                  <a:schemeClr val="tx2"/>
                </a:solidFill>
              </a:rPr>
              <a:t> материалов </a:t>
            </a:r>
            <a:r>
              <a:rPr lang="ru-RU" sz="2400" b="1" dirty="0">
                <a:solidFill>
                  <a:schemeClr val="tx2"/>
                </a:solidFill>
              </a:rPr>
              <a:t>(не более одной штуки у одного гражданина)</a:t>
            </a:r>
            <a:r>
              <a:rPr lang="ru-RU" sz="2400" dirty="0">
                <a:solidFill>
                  <a:schemeClr val="tx2"/>
                </a:solidFill>
              </a:rPr>
              <a:t> размером (длина, ширина, высота) не более 100 см и размером отверстий не более 10 мм (в том числе используемых с приманкой) для добычи (вылова) живца, кроме особо ценных и ценных видов рыб;</a:t>
            </a:r>
          </a:p>
          <a:p>
            <a:pPr algn="just"/>
            <a:r>
              <a:rPr lang="ru-RU" sz="2400" dirty="0" smtClean="0">
                <a:solidFill>
                  <a:schemeClr val="tx2"/>
                </a:solidFill>
              </a:rPr>
              <a:t>- добычи </a:t>
            </a:r>
            <a:r>
              <a:rPr lang="ru-RU" sz="2400" dirty="0">
                <a:solidFill>
                  <a:schemeClr val="tx2"/>
                </a:solidFill>
              </a:rPr>
              <a:t>(вылова) плавающим устройством различных конструкций, действующим по принципу крыла в потоке воды, для перемещения и удержания лески или шнура с крючками или приманки с крючками на течении </a:t>
            </a:r>
            <a:r>
              <a:rPr lang="ru-RU" sz="2400" dirty="0" smtClean="0">
                <a:solidFill>
                  <a:schemeClr val="tx2"/>
                </a:solidFill>
              </a:rPr>
              <a:t>воды;</a:t>
            </a:r>
            <a:endParaRPr lang="ru-RU" sz="2400" dirty="0">
              <a:solidFill>
                <a:schemeClr val="tx2"/>
              </a:solidFill>
            </a:endParaRPr>
          </a:p>
          <a:p>
            <a:pPr algn="just"/>
            <a:r>
              <a:rPr lang="ru-RU" sz="2400" dirty="0">
                <a:solidFill>
                  <a:schemeClr val="tx2"/>
                </a:solidFill>
              </a:rPr>
              <a:t>добычи (вылова) на дорожку;</a:t>
            </a:r>
          </a:p>
          <a:p>
            <a:pPr algn="just"/>
            <a:r>
              <a:rPr lang="ru-RU" sz="2400" dirty="0">
                <a:solidFill>
                  <a:schemeClr val="tx2"/>
                </a:solidFill>
              </a:rPr>
              <a:t>добычи (вылова) </a:t>
            </a:r>
            <a:r>
              <a:rPr lang="ru-RU" sz="2400" dirty="0" err="1">
                <a:solidFill>
                  <a:schemeClr val="tx2"/>
                </a:solidFill>
              </a:rPr>
              <a:t>троллингом</a:t>
            </a:r>
            <a:r>
              <a:rPr lang="ru-RU" sz="2400" dirty="0">
                <a:solidFill>
                  <a:schemeClr val="tx2"/>
                </a:solidFill>
              </a:rPr>
              <a:t>;</a:t>
            </a:r>
          </a:p>
          <a:p>
            <a:pPr algn="just"/>
            <a:r>
              <a:rPr lang="ru-RU" sz="2400" dirty="0">
                <a:solidFill>
                  <a:schemeClr val="tx2"/>
                </a:solidFill>
              </a:rPr>
              <a:t>добычи (вылова) рыбы с использованием колотушки-</a:t>
            </a:r>
            <a:r>
              <a:rPr lang="ru-RU" sz="2400" dirty="0" err="1">
                <a:solidFill>
                  <a:schemeClr val="tx2"/>
                </a:solidFill>
              </a:rPr>
              <a:t>квока</a:t>
            </a:r>
            <a:r>
              <a:rPr lang="ru-RU" sz="2400" dirty="0">
                <a:solidFill>
                  <a:schemeClr val="tx2"/>
                </a:solidFill>
              </a:rPr>
              <a:t>, производящей булькающие звуки при ударе по </a:t>
            </a:r>
            <a:r>
              <a:rPr lang="ru-RU" sz="2400" dirty="0" smtClean="0">
                <a:solidFill>
                  <a:schemeClr val="tx2"/>
                </a:solidFill>
              </a:rPr>
              <a:t>воде.</a:t>
            </a:r>
            <a:endParaRPr lang="ru-RU" sz="2400" dirty="0">
              <a:solidFill>
                <a:schemeClr val="tx2"/>
              </a:solidFill>
            </a:endParaRPr>
          </a:p>
        </p:txBody>
      </p:sp>
    </p:spTree>
    <p:extLst>
      <p:ext uri="{BB962C8B-B14F-4D97-AF65-F5344CB8AC3E}">
        <p14:creationId xmlns:p14="http://schemas.microsoft.com/office/powerpoint/2010/main" val="3545395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78013" y="6090928"/>
            <a:ext cx="9827988" cy="569118"/>
            <a:chOff x="0" y="4633316"/>
            <a:chExt cx="9071989" cy="426970"/>
          </a:xfrm>
        </p:grpSpPr>
        <p:pic>
          <p:nvPicPr>
            <p:cNvPr id="8" name="Picture 5" descr="D:\Дизайн ЦСА\ф.с. А.О\ОБЛАКО\2. Город\Город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636015"/>
              <a:ext cx="4571999" cy="4242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Дизайн ЦСА\ф.с. А.О\ОБЛАКО\2. Город\Город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0" y="4633316"/>
              <a:ext cx="4571999" cy="42427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Номер слайда 6"/>
          <p:cNvSpPr>
            <a:spLocks noGrp="1"/>
          </p:cNvSpPr>
          <p:nvPr>
            <p:ph type="sldNum" sz="quarter" idx="12"/>
          </p:nvPr>
        </p:nvSpPr>
        <p:spPr>
          <a:xfrm>
            <a:off x="7494162" y="6597353"/>
            <a:ext cx="2311400" cy="365125"/>
          </a:xfrm>
        </p:spPr>
        <p:txBody>
          <a:bodyPr/>
          <a:lstStyle/>
          <a:p>
            <a:fld id="{B19B0651-EE4F-4900-A07F-96A6BFA9D0F0}" type="slidenum">
              <a:rPr lang="ru-RU" smtClean="0"/>
              <a:t>9</a:t>
            </a:fld>
            <a:endParaRPr lang="ru-RU" dirty="0"/>
          </a:p>
        </p:txBody>
      </p:sp>
      <p:sp>
        <p:nvSpPr>
          <p:cNvPr id="2" name="Прямоугольник 1"/>
          <p:cNvSpPr/>
          <p:nvPr/>
        </p:nvSpPr>
        <p:spPr>
          <a:xfrm>
            <a:off x="488505" y="260648"/>
            <a:ext cx="8856984" cy="6217087"/>
          </a:xfrm>
          <a:prstGeom prst="rect">
            <a:avLst/>
          </a:prstGeom>
        </p:spPr>
        <p:txBody>
          <a:bodyPr wrap="square">
            <a:spAutoFit/>
          </a:bodyPr>
          <a:lstStyle/>
          <a:p>
            <a:pPr algn="just"/>
            <a:r>
              <a:rPr lang="ru-RU" sz="2400" dirty="0">
                <a:solidFill>
                  <a:srgbClr val="FF0000"/>
                </a:solidFill>
              </a:rPr>
              <a:t>Один одинарный, один двойной или один тройной крючок считается как один крючок.</a:t>
            </a:r>
          </a:p>
          <a:p>
            <a:pPr algn="just"/>
            <a:r>
              <a:rPr lang="ru-RU" sz="2400" dirty="0" smtClean="0">
                <a:solidFill>
                  <a:schemeClr val="tx2"/>
                </a:solidFill>
              </a:rPr>
              <a:t>*Суммарное </a:t>
            </a:r>
            <a:r>
              <a:rPr lang="ru-RU" sz="2400" dirty="0">
                <a:solidFill>
                  <a:schemeClr val="tx2"/>
                </a:solidFill>
              </a:rPr>
              <a:t>количество применяемых крючков на всех орудиях добычи (вылова) у одного гражданина разрешается:</a:t>
            </a:r>
          </a:p>
          <a:p>
            <a:pPr marL="342900" indent="-342900" algn="just">
              <a:buFontTx/>
              <a:buChar char="-"/>
            </a:pPr>
            <a:r>
              <a:rPr lang="ru-RU" sz="2400" dirty="0" smtClean="0">
                <a:solidFill>
                  <a:srgbClr val="FF0000"/>
                </a:solidFill>
              </a:rPr>
              <a:t>на </a:t>
            </a:r>
            <a:r>
              <a:rPr lang="ru-RU" sz="2400" dirty="0">
                <a:solidFill>
                  <a:srgbClr val="FF0000"/>
                </a:solidFill>
              </a:rPr>
              <a:t>водных объектах Астраханской области - не более пяти крючков, за исключением жерлиц и кружков. На всех жерлицах и (или) кружках суммарно не более 10 </a:t>
            </a:r>
            <a:r>
              <a:rPr lang="ru-RU" sz="2400" dirty="0" smtClean="0">
                <a:solidFill>
                  <a:srgbClr val="FF0000"/>
                </a:solidFill>
              </a:rPr>
              <a:t>крючков;</a:t>
            </a:r>
          </a:p>
          <a:p>
            <a:pPr marL="342900" indent="-342900" algn="just">
              <a:buFontTx/>
              <a:buChar char="-"/>
            </a:pPr>
            <a:r>
              <a:rPr lang="ru-RU" sz="2400" dirty="0" smtClean="0">
                <a:solidFill>
                  <a:srgbClr val="FF0000"/>
                </a:solidFill>
              </a:rPr>
              <a:t>крючки </a:t>
            </a:r>
            <a:r>
              <a:rPr lang="ru-RU" sz="2400" dirty="0">
                <a:solidFill>
                  <a:srgbClr val="FF0000"/>
                </a:solidFill>
              </a:rPr>
              <a:t>(двойники) или крючки (тройники) </a:t>
            </a:r>
            <a:r>
              <a:rPr lang="ru-RU" sz="2400" dirty="0" smtClean="0">
                <a:solidFill>
                  <a:srgbClr val="FF0000"/>
                </a:solidFill>
              </a:rPr>
              <a:t>разрешается применять </a:t>
            </a:r>
            <a:r>
              <a:rPr lang="ru-RU" sz="2400" dirty="0">
                <a:solidFill>
                  <a:srgbClr val="FF0000"/>
                </a:solidFill>
              </a:rPr>
              <a:t>только при добыче (вылове) спиннингом, </a:t>
            </a:r>
            <a:r>
              <a:rPr lang="ru-RU" sz="2400" dirty="0" err="1">
                <a:solidFill>
                  <a:srgbClr val="FF0000"/>
                </a:solidFill>
              </a:rPr>
              <a:t>нахлыстом</a:t>
            </a:r>
            <a:r>
              <a:rPr lang="ru-RU" sz="2400" dirty="0">
                <a:solidFill>
                  <a:srgbClr val="FF0000"/>
                </a:solidFill>
              </a:rPr>
              <a:t>, </a:t>
            </a:r>
            <a:r>
              <a:rPr lang="ru-RU" sz="2400" dirty="0" err="1">
                <a:solidFill>
                  <a:srgbClr val="FF0000"/>
                </a:solidFill>
              </a:rPr>
              <a:t>блеснением</a:t>
            </a:r>
            <a:r>
              <a:rPr lang="ru-RU" sz="2400" dirty="0">
                <a:solidFill>
                  <a:srgbClr val="FF0000"/>
                </a:solidFill>
              </a:rPr>
              <a:t>, зимней удочкой, жерлицей, кружком, на дорожку, </a:t>
            </a:r>
            <a:r>
              <a:rPr lang="ru-RU" sz="2400" dirty="0" err="1">
                <a:solidFill>
                  <a:srgbClr val="FF0000"/>
                </a:solidFill>
              </a:rPr>
              <a:t>троллингом</a:t>
            </a:r>
            <a:r>
              <a:rPr lang="ru-RU" sz="2400" dirty="0">
                <a:solidFill>
                  <a:srgbClr val="FF0000"/>
                </a:solidFill>
              </a:rPr>
              <a:t>, корабликом. У крючков (двойников) и крючков (тройников) расстояние между цевьем и жалом должно быть не более 14 мм. У крючков, применяемых при добыче (вылове) на </a:t>
            </a:r>
            <a:r>
              <a:rPr lang="ru-RU" sz="2400" dirty="0" err="1">
                <a:solidFill>
                  <a:srgbClr val="FF0000"/>
                </a:solidFill>
              </a:rPr>
              <a:t>квок</a:t>
            </a:r>
            <a:r>
              <a:rPr lang="ru-RU" sz="2400" dirty="0">
                <a:solidFill>
                  <a:srgbClr val="FF0000"/>
                </a:solidFill>
              </a:rPr>
              <a:t>, расстояние между цевьем и жалом должно быть не более 16 мм</a:t>
            </a:r>
            <a:r>
              <a:rPr lang="ru-RU" sz="2400" dirty="0" smtClean="0">
                <a:solidFill>
                  <a:srgbClr val="FF0000"/>
                </a:solidFill>
              </a:rPr>
              <a:t>.                   </a:t>
            </a:r>
          </a:p>
          <a:p>
            <a:pPr algn="just"/>
            <a:r>
              <a:rPr lang="ru-RU" sz="1400" dirty="0" smtClean="0"/>
              <a:t>*</a:t>
            </a:r>
            <a:r>
              <a:rPr lang="ru-RU" sz="1400" dirty="0" smtClean="0">
                <a:solidFill>
                  <a:srgbClr val="FF0000"/>
                </a:solidFill>
              </a:rPr>
              <a:t> </a:t>
            </a:r>
            <a:r>
              <a:rPr lang="ru-RU" sz="1400" dirty="0"/>
              <a:t>Пункт 49 </a:t>
            </a:r>
            <a:r>
              <a:rPr lang="ru-RU" sz="1400" dirty="0" smtClean="0"/>
              <a:t>Правил рыболовства</a:t>
            </a:r>
            <a:endParaRPr lang="ru-RU" sz="1400" dirty="0"/>
          </a:p>
          <a:p>
            <a:pPr algn="just"/>
            <a:endParaRPr lang="ru-RU" sz="2400" dirty="0">
              <a:solidFill>
                <a:srgbClr val="FF0000"/>
              </a:solidFill>
            </a:endParaRPr>
          </a:p>
        </p:txBody>
      </p:sp>
    </p:spTree>
    <p:extLst>
      <p:ext uri="{BB962C8B-B14F-4D97-AF65-F5344CB8AC3E}">
        <p14:creationId xmlns:p14="http://schemas.microsoft.com/office/powerpoint/2010/main" val="241770504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7788</TotalTime>
  <Words>1543</Words>
  <Application>Microsoft Office PowerPoint</Application>
  <PresentationFormat>Лист A4 (210x297 мм)</PresentationFormat>
  <Paragraphs>147</Paragraphs>
  <Slides>14</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Султанова Лилия Камилевна</dc:creator>
  <cp:lastModifiedBy>Беляев Иван Сергеевич</cp:lastModifiedBy>
  <cp:revision>386</cp:revision>
  <cp:lastPrinted>2019-10-01T11:41:58Z</cp:lastPrinted>
  <dcterms:created xsi:type="dcterms:W3CDTF">2019-05-11T10:51:25Z</dcterms:created>
  <dcterms:modified xsi:type="dcterms:W3CDTF">2023-03-06T05:12:04Z</dcterms:modified>
</cp:coreProperties>
</file>