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0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5323-C8D3-438D-9AE6-AA6F862DFB8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CF0E-DC6E-40B7-A3E0-E31474E5A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980728"/>
            <a:ext cx="424847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– житель Володарского района!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348880"/>
            <a:ext cx="424847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хочу газифицировать микрорайон где живу!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157192"/>
            <a:ext cx="748883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могу реализовать свою идею через инициативный бюджет!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1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4932040" y="260648"/>
            <a:ext cx="4032448" cy="39604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Приглашу друзей, коллег, соседей для обсуждения моей идеи</a:t>
            </a:r>
            <a:b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Соберу подписи в поддержку моей идеи</a:t>
            </a:r>
            <a:b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Организую собрание, чтобы рассказать всем о возможности газификации с помощью ИБ</a:t>
            </a:r>
            <a:endParaRPr lang="ru-RU" sz="25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716016" y="2780928"/>
            <a:ext cx="4427984" cy="1916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3347864" y="4581128"/>
            <a:ext cx="5616624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На собрании мы оформим идею в проект, определим</a:t>
            </a:r>
            <a:r>
              <a:rPr kumimoji="0" lang="ru-RU" sz="2800" b="1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вклад жителей в поддержку проекта, определим состав инициативной группы</a:t>
            </a:r>
            <a:endParaRPr kumimoji="0" lang="ru-RU" sz="2800" b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1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4860032" y="908720"/>
            <a:ext cx="4104456" cy="1944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Инициативной группой мы напишем проект</a:t>
            </a: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3923928" y="3501008"/>
            <a:ext cx="4932040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Форма проекта и список прилагаемых к ней документов представлены в нормативно-правовом акте администрации МО «Володарский район»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1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4211960" y="908720"/>
            <a:ext cx="493204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Отправим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проект в администрацию муниципального образования на конкурс</a:t>
            </a: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5148064" y="2924944"/>
            <a:ext cx="3600400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НАШ ПРОЕКТ ПОБЕДИЛ!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067944" y="4869160"/>
            <a:ext cx="4896544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информацией о конкурсе можно ознакомиться на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официальной сайте администрации МО «Володарский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район»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www.regionvol.ru</a:t>
            </a:r>
            <a:endParaRPr kumimoji="0" lang="ru-RU" sz="2400" b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- Приглашу друзей, коллег, соседей для обсуждения моей идеи - Соберу подписи в поддержку моей идеи - Организую собрание, чтобы рассказать всем о возможности газификации с помощью ИБ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16</dc:creator>
  <cp:lastModifiedBy>16</cp:lastModifiedBy>
  <cp:revision>7</cp:revision>
  <dcterms:created xsi:type="dcterms:W3CDTF">2020-05-29T12:23:34Z</dcterms:created>
  <dcterms:modified xsi:type="dcterms:W3CDTF">2020-06-01T05:53:07Z</dcterms:modified>
</cp:coreProperties>
</file>