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264" r:id="rId4"/>
    <p:sldId id="265" r:id="rId5"/>
    <p:sldId id="266" r:id="rId6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06F"/>
    <a:srgbClr val="DD760F"/>
    <a:srgbClr val="CF1356"/>
    <a:srgbClr val="1D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217F-5BF1-4AB1-B047-3007D91246E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D4A69-F04A-4B10-A5E4-35C708AE0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D4A69-F04A-4B10-A5E4-35C708AE0C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0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74463" y="325925"/>
            <a:ext cx="425513" cy="5069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1" y="357227"/>
            <a:ext cx="773736" cy="756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812" y="588476"/>
            <a:ext cx="232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376" y="3596321"/>
            <a:ext cx="6201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69" y="525101"/>
            <a:ext cx="3701547" cy="2591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0895" y="1837853"/>
            <a:ext cx="1865014" cy="12674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02036" y="325925"/>
            <a:ext cx="506994" cy="6518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9" y="298762"/>
            <a:ext cx="964343" cy="941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493" y="479835"/>
            <a:ext cx="2332398" cy="915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5345" y="624687"/>
            <a:ext cx="266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2" y="1892173"/>
            <a:ext cx="4192826" cy="21740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283" y="3786672"/>
            <a:ext cx="3327714" cy="24621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8230" y="6205778"/>
            <a:ext cx="645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6129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8" y="334975"/>
            <a:ext cx="964343" cy="941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918" y="633742"/>
            <a:ext cx="23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1728" y="1602462"/>
            <a:ext cx="5468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финансовой пирамиды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93" y="470782"/>
            <a:ext cx="1970258" cy="773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57" y="3340729"/>
            <a:ext cx="4240234" cy="2516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367" y="3652989"/>
            <a:ext cx="2061220" cy="25914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7283" y="6187671"/>
            <a:ext cx="645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0417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6" y="352169"/>
            <a:ext cx="963251" cy="938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614" y="688063"/>
            <a:ext cx="2598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89" y="445844"/>
            <a:ext cx="2334970" cy="914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177" y="6255945"/>
            <a:ext cx="645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44" y="1801640"/>
            <a:ext cx="6391747" cy="3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7" y="379330"/>
            <a:ext cx="963251" cy="938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91" y="787375"/>
            <a:ext cx="2615411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22" y="563538"/>
            <a:ext cx="2334970" cy="9144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4980" y="4840958"/>
            <a:ext cx="2806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83" y="2055137"/>
            <a:ext cx="3269291" cy="23776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523" y="2779576"/>
            <a:ext cx="3222704" cy="32776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22219" y="1520982"/>
            <a:ext cx="434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пирамида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337" y="6251045"/>
            <a:ext cx="645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673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4435</TotalTime>
  <Words>79</Words>
  <Application>Microsoft Office PowerPoint</Application>
  <PresentationFormat>Произвольный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Маргарита Александровна</dc:creator>
  <cp:lastModifiedBy>Белоусова Елена Анатольевна</cp:lastModifiedBy>
  <cp:revision>205</cp:revision>
  <dcterms:created xsi:type="dcterms:W3CDTF">2022-11-22T12:52:37Z</dcterms:created>
  <dcterms:modified xsi:type="dcterms:W3CDTF">2024-02-16T09:35:29Z</dcterms:modified>
</cp:coreProperties>
</file>